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0" r:id="rId2"/>
    <p:sldId id="279" r:id="rId3"/>
    <p:sldId id="293" r:id="rId4"/>
    <p:sldId id="282" r:id="rId5"/>
    <p:sldId id="276" r:id="rId6"/>
    <p:sldId id="272" r:id="rId7"/>
    <p:sldId id="260" r:id="rId8"/>
    <p:sldId id="265" r:id="rId9"/>
    <p:sldId id="275" r:id="rId10"/>
    <p:sldId id="285" r:id="rId11"/>
    <p:sldId id="288" r:id="rId12"/>
    <p:sldId id="284" r:id="rId13"/>
    <p:sldId id="269" r:id="rId14"/>
    <p:sldId id="290" r:id="rId15"/>
    <p:sldId id="271" r:id="rId16"/>
    <p:sldId id="287" r:id="rId17"/>
    <p:sldId id="291" r:id="rId18"/>
    <p:sldId id="29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73"/>
    <a:srgbClr val="52CBBE"/>
    <a:srgbClr val="4791DA"/>
    <a:srgbClr val="1C6468"/>
    <a:srgbClr val="FF5969"/>
    <a:srgbClr val="00A0A8"/>
    <a:srgbClr val="3B3838"/>
    <a:srgbClr val="207AD3"/>
    <a:srgbClr val="FEC630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6A78F-BED2-42EA-9E40-431C8AC5209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A51FE-09BD-4D8E-8D09-04ABD6CB9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1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085F-39AA-4BF6-ADC6-DB7E6A845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D6840-804A-4EE2-9237-DF3082EB0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C296-AA56-4995-96B1-D96538F6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4EF0-5BE3-4FB7-9F88-2585AEEDF2C6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C3924-1C30-4845-9069-2D2F6577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FC659-45A1-4C7E-B589-BAD2480A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44C-1C10-4877-A07B-7B05AC2E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B4D26-52B4-4898-8552-2F1D054D7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6C5B-66A8-4A81-A45D-93D23D72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38ECC-9D3C-47A3-9837-450976FD8418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F744-22AB-4762-A675-ACF00C14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FC1B-4952-452B-B8EE-283480E4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F877EA-AC99-405D-B38F-4660E72FF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066D8-189F-488D-A7E5-4459F9B2E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BEAFC-B594-451D-8850-A7A24657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B900-65A1-42ED-A6FE-11CD123A4521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D64D5-5E6F-4CB3-B6D5-8699A805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B1F07-FD96-433B-95F4-B0A3D7C3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03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169F-C062-4D8D-9958-1D64499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87B74-E2BF-4A3A-8FA7-7C2B278FF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4C83-1284-4BB3-B0F1-7527C896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F4797-6852-4E45-902B-ABDC6D5C53CB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4C6C-5C03-4C0D-999F-46A8D8FE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4CEED-C381-4F77-974B-A24C4CF9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0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5723-8353-4BF9-B9CB-2D34455A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687A1-AD7E-4378-B552-DC83DB288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AF83E-646C-443E-9282-7819CF52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61593-D371-4ECD-BEE8-2DE5119AFC65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728B-3948-4C88-AAA0-4F54A3C44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4F194-5328-4DA6-BBA8-8B80D2D5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1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FCAF-C8A8-4867-B332-B1DB7EEA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72D0-2806-40E1-B714-009535E16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C12FF-C408-4261-86B1-E469061B0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618A1-9C6F-4CCF-A77B-2713F671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5F04-7E28-4445-96E5-59D3474AADB5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44AEE-3393-4D49-9979-D6D98B66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C99E8-B06B-4E92-8E2B-46D25471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1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1621-F7F5-4BB1-90B7-5918C21E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D1E33-57A8-46FC-9F0A-DBAAC8313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DF519-9420-4361-B317-69BDEF3C1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7AFEA-2435-4690-9A20-FAF6F3D9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35725-854D-4F34-B863-B1C6AD61D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F3BB0-E2B3-4BDF-9FC8-3CA1730F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4325-B36B-4CCE-80D1-F9B281517490}" type="datetime1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03049-F984-41BE-AA9F-2BCF0CC0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B8A0D-A110-4D1A-9C5E-CD82DAC8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0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F6A4-97ED-4F1E-8E89-4709772A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927F1-7B9B-4828-874E-E75145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8F6A-4951-41BE-9364-779C085C97C6}" type="datetime1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C380D-0A32-42DB-B1E4-2D6DE111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13471-C12C-447D-8C9F-DC9A49EB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7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931D3-8B39-47ED-B2CF-9CCB73D4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8B354-F614-40CA-A54D-16C00C36B439}" type="datetime1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B8897-1640-4FB0-BBA7-22F9CB2D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B87AA-C7C2-4464-8067-1B84C8B1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8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79F1-FA60-42A8-9D3F-17A0EC69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EB8A-DA26-459D-ACE1-0646B2C4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13457-EAFE-4A31-BAE9-494DCE916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87ABB-5AE7-446E-9333-CFBE002E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D654A-19C2-41FB-BFD0-1337BA2586F6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5996A-0D3E-4141-905C-09E425F9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AD0C1-EBF9-41E8-B1DF-9B75B30B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5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7464-C7F0-4B64-9465-9A2BC202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D177E-335A-4379-BFB6-6F6502707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966AD-1EDB-4702-B13F-25E92CE12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9F454-B1AD-474C-8296-DD6D65DB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4CCC-1338-4129-8105-9B968EC5EE6B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9C371-7954-4586-B599-0631A88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B02A8-1BAD-4A42-B2BF-78176A5A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3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ACDEC-4A75-4D7E-A116-13449631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86FBE-71E4-4C4E-85BE-9BB04B5D8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29899-B643-4492-BE2B-7EEE6CF36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988E5-13AE-47FE-877F-812BF4BBB508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BEC5-2151-47BB-9484-437784F4C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C11DA-074A-41E0-9609-A511677CC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C3620-4DE2-48EF-AF31-0F5DD9BFD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4" Type="http://schemas.openxmlformats.org/officeDocument/2006/relationships/image" Target="../media/image29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NIVIRO - Flares [NCS Release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78"/>
            <a:ext cx="12302052" cy="6858000"/>
          </a:xfrm>
          <a:prstGeom prst="rect">
            <a:avLst/>
          </a:prstGeom>
        </p:spPr>
      </p:pic>
      <p:sp>
        <p:nvSpPr>
          <p:cNvPr id="56" name="矩形 79"/>
          <p:cNvSpPr>
            <a:spLocks noChangeArrowheads="1"/>
          </p:cNvSpPr>
          <p:nvPr/>
        </p:nvSpPr>
        <p:spPr bwMode="auto">
          <a:xfrm>
            <a:off x="1" y="2578"/>
            <a:ext cx="1230205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6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4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6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88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013" indent="1588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1775C-4F3E-48E1-B6E9-E4D411D27BE2}"/>
              </a:ext>
            </a:extLst>
          </p:cNvPr>
          <p:cNvSpPr txBox="1"/>
          <p:nvPr/>
        </p:nvSpPr>
        <p:spPr>
          <a:xfrm>
            <a:off x="2172896" y="2783893"/>
            <a:ext cx="8755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i="1" dirty="0" smtClean="0">
                <a:solidFill>
                  <a:srgbClr val="FFC000"/>
                </a:solidFill>
                <a:latin typeface="Tempus Sans ITC" panose="04020404030D07020202" pitchFamily="82" charset="0"/>
              </a:rPr>
              <a:t>Software Project Lab 1</a:t>
            </a:r>
            <a:endParaRPr lang="en-US" sz="6600" i="1" dirty="0">
              <a:solidFill>
                <a:srgbClr val="FFC000"/>
              </a:solidFill>
              <a:latin typeface="Tempus Sans ITC" panose="04020404030D070202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9486B-E203-4D81-A5DB-48145021A581}"/>
              </a:ext>
            </a:extLst>
          </p:cNvPr>
          <p:cNvSpPr txBox="1"/>
          <p:nvPr/>
        </p:nvSpPr>
        <p:spPr>
          <a:xfrm>
            <a:off x="6790427" y="3857743"/>
            <a:ext cx="341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  <a:latin typeface="Lucida Handwriting" panose="03010101010101010101" pitchFamily="66" charset="0"/>
              </a:rPr>
              <a:t>Year 2 Term 1</a:t>
            </a:r>
            <a:endParaRPr lang="en-US" sz="2800" dirty="0">
              <a:solidFill>
                <a:srgbClr val="FFC00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B30428DC-CD6B-4B64-A597-5CB482713C49}"/>
              </a:ext>
            </a:extLst>
          </p:cNvPr>
          <p:cNvSpPr/>
          <p:nvPr/>
        </p:nvSpPr>
        <p:spPr>
          <a:xfrm>
            <a:off x="1675727" y="4087380"/>
            <a:ext cx="4888706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12603F24-BCD4-42A7-94F9-A0414B59999F}"/>
              </a:ext>
            </a:extLst>
          </p:cNvPr>
          <p:cNvSpPr/>
          <p:nvPr/>
        </p:nvSpPr>
        <p:spPr>
          <a:xfrm rot="17367765">
            <a:off x="1023870" y="3282701"/>
            <a:ext cx="1904937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94473 w 2123244"/>
              <a:gd name="connsiteY3" fmla="*/ 142877 h 142877"/>
              <a:gd name="connsiteX4" fmla="*/ 0 w 2123244"/>
              <a:gd name="connsiteY4" fmla="*/ 9694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65099 w 2123244"/>
              <a:gd name="connsiteY3" fmla="*/ 140244 h 142877"/>
              <a:gd name="connsiteX4" fmla="*/ 0 w 2123244"/>
              <a:gd name="connsiteY4" fmla="*/ 9694 h 142877"/>
              <a:gd name="connsiteX0" fmla="*/ -1 w 2127466"/>
              <a:gd name="connsiteY0" fmla="*/ 8242 h 142877"/>
              <a:gd name="connsiteX1" fmla="*/ 2127466 w 2127466"/>
              <a:gd name="connsiteY1" fmla="*/ 0 h 142877"/>
              <a:gd name="connsiteX2" fmla="*/ 2127466 w 2127466"/>
              <a:gd name="connsiteY2" fmla="*/ 142877 h 142877"/>
              <a:gd name="connsiteX3" fmla="*/ 69321 w 2127466"/>
              <a:gd name="connsiteY3" fmla="*/ 140244 h 142877"/>
              <a:gd name="connsiteX4" fmla="*/ -1 w 2127466"/>
              <a:gd name="connsiteY4" fmla="*/ 8242 h 142877"/>
              <a:gd name="connsiteX0" fmla="*/ 0 w 2115901"/>
              <a:gd name="connsiteY0" fmla="*/ 10352 h 142877"/>
              <a:gd name="connsiteX1" fmla="*/ 2115901 w 2115901"/>
              <a:gd name="connsiteY1" fmla="*/ 0 h 142877"/>
              <a:gd name="connsiteX2" fmla="*/ 2115901 w 2115901"/>
              <a:gd name="connsiteY2" fmla="*/ 142877 h 142877"/>
              <a:gd name="connsiteX3" fmla="*/ 57756 w 2115901"/>
              <a:gd name="connsiteY3" fmla="*/ 140244 h 142877"/>
              <a:gd name="connsiteX4" fmla="*/ 0 w 2115901"/>
              <a:gd name="connsiteY4" fmla="*/ 10352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62894 w 2121039"/>
              <a:gd name="connsiteY3" fmla="*/ 140244 h 142877"/>
              <a:gd name="connsiteX4" fmla="*/ 0 w 2121039"/>
              <a:gd name="connsiteY4" fmla="*/ 14184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55395 w 2121039"/>
              <a:gd name="connsiteY3" fmla="*/ 142624 h 142877"/>
              <a:gd name="connsiteX4" fmla="*/ 0 w 2121039"/>
              <a:gd name="connsiteY4" fmla="*/ 14184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1039" h="142877">
                <a:moveTo>
                  <a:pt x="0" y="14184"/>
                </a:moveTo>
                <a:lnTo>
                  <a:pt x="2121039" y="0"/>
                </a:lnTo>
                <a:lnTo>
                  <a:pt x="2121039" y="142877"/>
                </a:lnTo>
                <a:lnTo>
                  <a:pt x="55395" y="142624"/>
                </a:lnTo>
                <a:lnTo>
                  <a:pt x="0" y="14184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40">
            <a:extLst>
              <a:ext uri="{FF2B5EF4-FFF2-40B4-BE49-F238E27FC236}">
                <a16:creationId xmlns:a16="http://schemas.microsoft.com/office/drawing/2014/main" id="{E628179C-6CDE-4A9E-A30B-FD25B23C3B9A}"/>
              </a:ext>
            </a:extLst>
          </p:cNvPr>
          <p:cNvSpPr/>
          <p:nvPr/>
        </p:nvSpPr>
        <p:spPr>
          <a:xfrm>
            <a:off x="2230874" y="2432871"/>
            <a:ext cx="588526" cy="142877"/>
          </a:xfrm>
          <a:custGeom>
            <a:avLst/>
            <a:gdLst>
              <a:gd name="connsiteX0" fmla="*/ 0 w 302418"/>
              <a:gd name="connsiteY0" fmla="*/ 0 h 142877"/>
              <a:gd name="connsiteX1" fmla="*/ 302418 w 302418"/>
              <a:gd name="connsiteY1" fmla="*/ 0 h 142877"/>
              <a:gd name="connsiteX2" fmla="*/ 302418 w 302418"/>
              <a:gd name="connsiteY2" fmla="*/ 142877 h 142877"/>
              <a:gd name="connsiteX3" fmla="*/ 0 w 302418"/>
              <a:gd name="connsiteY3" fmla="*/ 142877 h 142877"/>
              <a:gd name="connsiteX4" fmla="*/ 0 w 302418"/>
              <a:gd name="connsiteY4" fmla="*/ 0 h 142877"/>
              <a:gd name="connsiteX0" fmla="*/ 0 w 323849"/>
              <a:gd name="connsiteY0" fmla="*/ 0 h 142877"/>
              <a:gd name="connsiteX1" fmla="*/ 323849 w 323849"/>
              <a:gd name="connsiteY1" fmla="*/ 2381 h 142877"/>
              <a:gd name="connsiteX2" fmla="*/ 302418 w 323849"/>
              <a:gd name="connsiteY2" fmla="*/ 142877 h 142877"/>
              <a:gd name="connsiteX3" fmla="*/ 0 w 323849"/>
              <a:gd name="connsiteY3" fmla="*/ 142877 h 142877"/>
              <a:gd name="connsiteX4" fmla="*/ 0 w 323849"/>
              <a:gd name="connsiteY4" fmla="*/ 0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49" h="142877">
                <a:moveTo>
                  <a:pt x="0" y="0"/>
                </a:moveTo>
                <a:lnTo>
                  <a:pt x="323849" y="2381"/>
                </a:lnTo>
                <a:lnTo>
                  <a:pt x="302418" y="142877"/>
                </a:lnTo>
                <a:lnTo>
                  <a:pt x="0" y="142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E402647D-6C9A-454B-9AE9-E25EAF9E451F}"/>
              </a:ext>
            </a:extLst>
          </p:cNvPr>
          <p:cNvSpPr/>
          <p:nvPr/>
        </p:nvSpPr>
        <p:spPr>
          <a:xfrm rot="6465426">
            <a:off x="9325676" y="3233327"/>
            <a:ext cx="1846286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34622 w 2052200"/>
              <a:gd name="connsiteY3" fmla="*/ 141599 h 142877"/>
              <a:gd name="connsiteX4" fmla="*/ 0 w 2052200"/>
              <a:gd name="connsiteY4" fmla="*/ 4258 h 142877"/>
              <a:gd name="connsiteX0" fmla="*/ 0 w 2055931"/>
              <a:gd name="connsiteY0" fmla="*/ 4684 h 142877"/>
              <a:gd name="connsiteX1" fmla="*/ 2055931 w 2055931"/>
              <a:gd name="connsiteY1" fmla="*/ 0 h 142877"/>
              <a:gd name="connsiteX2" fmla="*/ 2055931 w 2055931"/>
              <a:gd name="connsiteY2" fmla="*/ 142877 h 142877"/>
              <a:gd name="connsiteX3" fmla="*/ 38353 w 2055931"/>
              <a:gd name="connsiteY3" fmla="*/ 141599 h 142877"/>
              <a:gd name="connsiteX4" fmla="*/ 0 w 2055931"/>
              <a:gd name="connsiteY4" fmla="*/ 4684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68257 w 2085835"/>
              <a:gd name="connsiteY3" fmla="*/ 141599 h 142877"/>
              <a:gd name="connsiteX4" fmla="*/ 0 w 2085835"/>
              <a:gd name="connsiteY4" fmla="*/ 697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74323 w 2085835"/>
              <a:gd name="connsiteY3" fmla="*/ 137879 h 142877"/>
              <a:gd name="connsiteX4" fmla="*/ 0 w 2085835"/>
              <a:gd name="connsiteY4" fmla="*/ 697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5835" h="142877">
                <a:moveTo>
                  <a:pt x="0" y="697"/>
                </a:moveTo>
                <a:lnTo>
                  <a:pt x="2085835" y="0"/>
                </a:lnTo>
                <a:lnTo>
                  <a:pt x="2085835" y="142877"/>
                </a:lnTo>
                <a:lnTo>
                  <a:pt x="74323" y="137879"/>
                </a:lnTo>
                <a:lnTo>
                  <a:pt x="0" y="697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46">
            <a:extLst>
              <a:ext uri="{FF2B5EF4-FFF2-40B4-BE49-F238E27FC236}">
                <a16:creationId xmlns:a16="http://schemas.microsoft.com/office/drawing/2014/main" id="{4C384288-D139-4EC3-ACA1-62356CF8F311}"/>
              </a:ext>
            </a:extLst>
          </p:cNvPr>
          <p:cNvSpPr/>
          <p:nvPr/>
        </p:nvSpPr>
        <p:spPr>
          <a:xfrm rot="10800000">
            <a:off x="8101989" y="2140734"/>
            <a:ext cx="2900345" cy="145258"/>
          </a:xfrm>
          <a:custGeom>
            <a:avLst/>
            <a:gdLst>
              <a:gd name="connsiteX0" fmla="*/ 0 w 3285554"/>
              <a:gd name="connsiteY0" fmla="*/ 0 h 142877"/>
              <a:gd name="connsiteX1" fmla="*/ 3285554 w 3285554"/>
              <a:gd name="connsiteY1" fmla="*/ 0 h 142877"/>
              <a:gd name="connsiteX2" fmla="*/ 3285554 w 3285554"/>
              <a:gd name="connsiteY2" fmla="*/ 142877 h 142877"/>
              <a:gd name="connsiteX3" fmla="*/ 0 w 3285554"/>
              <a:gd name="connsiteY3" fmla="*/ 142877 h 142877"/>
              <a:gd name="connsiteX4" fmla="*/ 0 w 3285554"/>
              <a:gd name="connsiteY4" fmla="*/ 0 h 142877"/>
              <a:gd name="connsiteX0" fmla="*/ 19050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19050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85554 w 3285554"/>
              <a:gd name="connsiteY2" fmla="*/ 145258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26193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26193 w 3285554"/>
              <a:gd name="connsiteY4" fmla="*/ 0 h 145258"/>
              <a:gd name="connsiteX0" fmla="*/ 39681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39681 w 3285554"/>
              <a:gd name="connsiteY4" fmla="*/ 0 h 145258"/>
              <a:gd name="connsiteX0" fmla="*/ 47773 w 3285554"/>
              <a:gd name="connsiteY0" fmla="*/ 0 h 145258"/>
              <a:gd name="connsiteX1" fmla="*/ 3285554 w 3285554"/>
              <a:gd name="connsiteY1" fmla="*/ 2381 h 145258"/>
              <a:gd name="connsiteX2" fmla="*/ 3256979 w 3285554"/>
              <a:gd name="connsiteY2" fmla="*/ 140495 h 145258"/>
              <a:gd name="connsiteX3" fmla="*/ 0 w 3285554"/>
              <a:gd name="connsiteY3" fmla="*/ 145258 h 145258"/>
              <a:gd name="connsiteX4" fmla="*/ 47773 w 3285554"/>
              <a:gd name="connsiteY4" fmla="*/ 0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5554" h="145258">
                <a:moveTo>
                  <a:pt x="47773" y="0"/>
                </a:moveTo>
                <a:lnTo>
                  <a:pt x="3285554" y="2381"/>
                </a:lnTo>
                <a:lnTo>
                  <a:pt x="3256979" y="140495"/>
                </a:lnTo>
                <a:lnTo>
                  <a:pt x="0" y="145258"/>
                </a:lnTo>
                <a:lnTo>
                  <a:pt x="47773" y="0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FEBAEE2-DE89-4721-851A-624AB9115183}"/>
              </a:ext>
            </a:extLst>
          </p:cNvPr>
          <p:cNvSpPr/>
          <p:nvPr/>
        </p:nvSpPr>
        <p:spPr>
          <a:xfrm rot="6465426">
            <a:off x="9736159" y="2935247"/>
            <a:ext cx="1848766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34622 w 2052200"/>
              <a:gd name="connsiteY3" fmla="*/ 141599 h 142877"/>
              <a:gd name="connsiteX4" fmla="*/ 0 w 2052200"/>
              <a:gd name="connsiteY4" fmla="*/ 4258 h 142877"/>
              <a:gd name="connsiteX0" fmla="*/ 0 w 2055931"/>
              <a:gd name="connsiteY0" fmla="*/ 4684 h 142877"/>
              <a:gd name="connsiteX1" fmla="*/ 2055931 w 2055931"/>
              <a:gd name="connsiteY1" fmla="*/ 0 h 142877"/>
              <a:gd name="connsiteX2" fmla="*/ 2055931 w 2055931"/>
              <a:gd name="connsiteY2" fmla="*/ 142877 h 142877"/>
              <a:gd name="connsiteX3" fmla="*/ 38353 w 2055931"/>
              <a:gd name="connsiteY3" fmla="*/ 141599 h 142877"/>
              <a:gd name="connsiteX4" fmla="*/ 0 w 2055931"/>
              <a:gd name="connsiteY4" fmla="*/ 4684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68257 w 2085835"/>
              <a:gd name="connsiteY3" fmla="*/ 141599 h 142877"/>
              <a:gd name="connsiteX4" fmla="*/ 0 w 2085835"/>
              <a:gd name="connsiteY4" fmla="*/ 697 h 142877"/>
              <a:gd name="connsiteX0" fmla="*/ 0 w 2085835"/>
              <a:gd name="connsiteY0" fmla="*/ 697 h 142877"/>
              <a:gd name="connsiteX1" fmla="*/ 2085835 w 2085835"/>
              <a:gd name="connsiteY1" fmla="*/ 0 h 142877"/>
              <a:gd name="connsiteX2" fmla="*/ 2085835 w 2085835"/>
              <a:gd name="connsiteY2" fmla="*/ 142877 h 142877"/>
              <a:gd name="connsiteX3" fmla="*/ 74323 w 2085835"/>
              <a:gd name="connsiteY3" fmla="*/ 137879 h 142877"/>
              <a:gd name="connsiteX4" fmla="*/ 0 w 2085835"/>
              <a:gd name="connsiteY4" fmla="*/ 697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5835" h="142877">
                <a:moveTo>
                  <a:pt x="0" y="697"/>
                </a:moveTo>
                <a:lnTo>
                  <a:pt x="2085835" y="0"/>
                </a:lnTo>
                <a:lnTo>
                  <a:pt x="2085835" y="142877"/>
                </a:lnTo>
                <a:lnTo>
                  <a:pt x="74323" y="137879"/>
                </a:lnTo>
                <a:lnTo>
                  <a:pt x="0" y="697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CD250350-9992-4E6D-B1B4-3748BDE604F9}"/>
              </a:ext>
            </a:extLst>
          </p:cNvPr>
          <p:cNvSpPr/>
          <p:nvPr/>
        </p:nvSpPr>
        <p:spPr>
          <a:xfrm>
            <a:off x="1268437" y="4380963"/>
            <a:ext cx="3514027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4BC43E3D-0458-444A-8DFE-CD095A822EC8}"/>
              </a:ext>
            </a:extLst>
          </p:cNvPr>
          <p:cNvSpPr/>
          <p:nvPr/>
        </p:nvSpPr>
        <p:spPr>
          <a:xfrm rot="17367765">
            <a:off x="803233" y="3837831"/>
            <a:ext cx="1345095" cy="142877"/>
          </a:xfrm>
          <a:custGeom>
            <a:avLst/>
            <a:gdLst>
              <a:gd name="connsiteX0" fmla="*/ 0 w 2028771"/>
              <a:gd name="connsiteY0" fmla="*/ 0 h 142877"/>
              <a:gd name="connsiteX1" fmla="*/ 2028771 w 2028771"/>
              <a:gd name="connsiteY1" fmla="*/ 0 h 142877"/>
              <a:gd name="connsiteX2" fmla="*/ 2028771 w 2028771"/>
              <a:gd name="connsiteY2" fmla="*/ 142877 h 142877"/>
              <a:gd name="connsiteX3" fmla="*/ 0 w 2028771"/>
              <a:gd name="connsiteY3" fmla="*/ 142877 h 142877"/>
              <a:gd name="connsiteX4" fmla="*/ 0 w 2028771"/>
              <a:gd name="connsiteY4" fmla="*/ 0 h 142877"/>
              <a:gd name="connsiteX0" fmla="*/ 0 w 2052200"/>
              <a:gd name="connsiteY0" fmla="*/ 4258 h 142877"/>
              <a:gd name="connsiteX1" fmla="*/ 2052200 w 2052200"/>
              <a:gd name="connsiteY1" fmla="*/ 0 h 142877"/>
              <a:gd name="connsiteX2" fmla="*/ 2052200 w 2052200"/>
              <a:gd name="connsiteY2" fmla="*/ 142877 h 142877"/>
              <a:gd name="connsiteX3" fmla="*/ 23429 w 2052200"/>
              <a:gd name="connsiteY3" fmla="*/ 142877 h 142877"/>
              <a:gd name="connsiteX4" fmla="*/ 0 w 2052200"/>
              <a:gd name="connsiteY4" fmla="*/ 4258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94473 w 2123244"/>
              <a:gd name="connsiteY3" fmla="*/ 142877 h 142877"/>
              <a:gd name="connsiteX4" fmla="*/ 0 w 2123244"/>
              <a:gd name="connsiteY4" fmla="*/ 9694 h 142877"/>
              <a:gd name="connsiteX0" fmla="*/ 0 w 2123244"/>
              <a:gd name="connsiteY0" fmla="*/ 9694 h 142877"/>
              <a:gd name="connsiteX1" fmla="*/ 2123244 w 2123244"/>
              <a:gd name="connsiteY1" fmla="*/ 0 h 142877"/>
              <a:gd name="connsiteX2" fmla="*/ 2123244 w 2123244"/>
              <a:gd name="connsiteY2" fmla="*/ 142877 h 142877"/>
              <a:gd name="connsiteX3" fmla="*/ 65099 w 2123244"/>
              <a:gd name="connsiteY3" fmla="*/ 140244 h 142877"/>
              <a:gd name="connsiteX4" fmla="*/ 0 w 2123244"/>
              <a:gd name="connsiteY4" fmla="*/ 9694 h 142877"/>
              <a:gd name="connsiteX0" fmla="*/ -1 w 2127466"/>
              <a:gd name="connsiteY0" fmla="*/ 8242 h 142877"/>
              <a:gd name="connsiteX1" fmla="*/ 2127466 w 2127466"/>
              <a:gd name="connsiteY1" fmla="*/ 0 h 142877"/>
              <a:gd name="connsiteX2" fmla="*/ 2127466 w 2127466"/>
              <a:gd name="connsiteY2" fmla="*/ 142877 h 142877"/>
              <a:gd name="connsiteX3" fmla="*/ 69321 w 2127466"/>
              <a:gd name="connsiteY3" fmla="*/ 140244 h 142877"/>
              <a:gd name="connsiteX4" fmla="*/ -1 w 2127466"/>
              <a:gd name="connsiteY4" fmla="*/ 8242 h 142877"/>
              <a:gd name="connsiteX0" fmla="*/ 0 w 2115901"/>
              <a:gd name="connsiteY0" fmla="*/ 10352 h 142877"/>
              <a:gd name="connsiteX1" fmla="*/ 2115901 w 2115901"/>
              <a:gd name="connsiteY1" fmla="*/ 0 h 142877"/>
              <a:gd name="connsiteX2" fmla="*/ 2115901 w 2115901"/>
              <a:gd name="connsiteY2" fmla="*/ 142877 h 142877"/>
              <a:gd name="connsiteX3" fmla="*/ 57756 w 2115901"/>
              <a:gd name="connsiteY3" fmla="*/ 140244 h 142877"/>
              <a:gd name="connsiteX4" fmla="*/ 0 w 2115901"/>
              <a:gd name="connsiteY4" fmla="*/ 10352 h 142877"/>
              <a:gd name="connsiteX0" fmla="*/ 0 w 2121039"/>
              <a:gd name="connsiteY0" fmla="*/ 14184 h 142877"/>
              <a:gd name="connsiteX1" fmla="*/ 2121039 w 2121039"/>
              <a:gd name="connsiteY1" fmla="*/ 0 h 142877"/>
              <a:gd name="connsiteX2" fmla="*/ 2121039 w 2121039"/>
              <a:gd name="connsiteY2" fmla="*/ 142877 h 142877"/>
              <a:gd name="connsiteX3" fmla="*/ 62894 w 2121039"/>
              <a:gd name="connsiteY3" fmla="*/ 140244 h 142877"/>
              <a:gd name="connsiteX4" fmla="*/ 0 w 2121039"/>
              <a:gd name="connsiteY4" fmla="*/ 14184 h 14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1039" h="142877">
                <a:moveTo>
                  <a:pt x="0" y="14184"/>
                </a:moveTo>
                <a:lnTo>
                  <a:pt x="2121039" y="0"/>
                </a:lnTo>
                <a:lnTo>
                  <a:pt x="2121039" y="142877"/>
                </a:lnTo>
                <a:lnTo>
                  <a:pt x="62894" y="140244"/>
                </a:lnTo>
                <a:lnTo>
                  <a:pt x="0" y="14184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E131AFC9-51D3-4245-8A29-7A081724AF29}"/>
              </a:ext>
            </a:extLst>
          </p:cNvPr>
          <p:cNvSpPr/>
          <p:nvPr/>
        </p:nvSpPr>
        <p:spPr>
          <a:xfrm>
            <a:off x="12302052" y="4736857"/>
            <a:ext cx="6129692" cy="145258"/>
          </a:xfrm>
          <a:custGeom>
            <a:avLst/>
            <a:gdLst>
              <a:gd name="connsiteX0" fmla="*/ 0 w 4857750"/>
              <a:gd name="connsiteY0" fmla="*/ 0 h 142877"/>
              <a:gd name="connsiteX1" fmla="*/ 4857750 w 4857750"/>
              <a:gd name="connsiteY1" fmla="*/ 0 h 142877"/>
              <a:gd name="connsiteX2" fmla="*/ 4857750 w 4857750"/>
              <a:gd name="connsiteY2" fmla="*/ 142877 h 142877"/>
              <a:gd name="connsiteX3" fmla="*/ 0 w 4857750"/>
              <a:gd name="connsiteY3" fmla="*/ 142877 h 142877"/>
              <a:gd name="connsiteX4" fmla="*/ 0 w 4857750"/>
              <a:gd name="connsiteY4" fmla="*/ 0 h 142877"/>
              <a:gd name="connsiteX0" fmla="*/ 0 w 4888706"/>
              <a:gd name="connsiteY0" fmla="*/ 2381 h 145258"/>
              <a:gd name="connsiteX1" fmla="*/ 4888706 w 4888706"/>
              <a:gd name="connsiteY1" fmla="*/ 0 h 145258"/>
              <a:gd name="connsiteX2" fmla="*/ 4857750 w 4888706"/>
              <a:gd name="connsiteY2" fmla="*/ 145258 h 145258"/>
              <a:gd name="connsiteX3" fmla="*/ 0 w 4888706"/>
              <a:gd name="connsiteY3" fmla="*/ 145258 h 145258"/>
              <a:gd name="connsiteX4" fmla="*/ 0 w 4888706"/>
              <a:gd name="connsiteY4" fmla="*/ 2381 h 14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706" h="145258">
                <a:moveTo>
                  <a:pt x="0" y="2381"/>
                </a:moveTo>
                <a:lnTo>
                  <a:pt x="4888706" y="0"/>
                </a:lnTo>
                <a:lnTo>
                  <a:pt x="4857750" y="145258"/>
                </a:lnTo>
                <a:lnTo>
                  <a:pt x="0" y="145258"/>
                </a:lnTo>
                <a:lnTo>
                  <a:pt x="0" y="2381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64C3-90F6-4663-9E0F-D47DFD3FC13D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13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decel="44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91394 0.00486 " pathEditMode="relative" rAng="0" ptsTypes="AA">
                                      <p:cBhvr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703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4" showWhenStopped="0">
                <p:cTn id="5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6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7C3D03E-6D97-4BD9-814D-6627A44B1E19}"/>
              </a:ext>
            </a:extLst>
          </p:cNvPr>
          <p:cNvGrpSpPr/>
          <p:nvPr/>
        </p:nvGrpSpPr>
        <p:grpSpPr>
          <a:xfrm>
            <a:off x="546099" y="311453"/>
            <a:ext cx="10990467" cy="900408"/>
            <a:chOff x="3200263" y="238883"/>
            <a:chExt cx="5535071" cy="90040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F50BEE-679D-4530-A5E8-532A1ECED0AD}"/>
                </a:ext>
              </a:extLst>
            </p:cNvPr>
            <p:cNvSpPr txBox="1"/>
            <p:nvPr/>
          </p:nvSpPr>
          <p:spPr>
            <a:xfrm>
              <a:off x="3200263" y="238883"/>
              <a:ext cx="5535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52CBBE"/>
                  </a:solidFill>
                  <a:latin typeface="Tw Cen MT" panose="020B0602020104020603" pitchFamily="34" charset="0"/>
                </a:rPr>
                <a:t>	  Loading Page 				Home Page</a:t>
              </a:r>
              <a:endParaRPr lang="en-US" sz="3600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660F63-655F-4556-8162-3B795279CD63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" b="2089"/>
          <a:stretch/>
        </p:blipFill>
        <p:spPr>
          <a:xfrm>
            <a:off x="546099" y="1212905"/>
            <a:ext cx="5027423" cy="52319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11707988" y="4853202"/>
            <a:ext cx="484374" cy="1089660"/>
            <a:chOff x="2231798" y="4853202"/>
            <a:chExt cx="484374" cy="10896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</a:t>
              </a:r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9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34" y="1211861"/>
            <a:ext cx="4937532" cy="523300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0EC92-8CEB-4346-B577-EA04DB29917E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6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CA3AFF2-7856-4D3D-B2A6-5971A744D49D}"/>
              </a:ext>
            </a:extLst>
          </p:cNvPr>
          <p:cNvSpPr txBox="1"/>
          <p:nvPr/>
        </p:nvSpPr>
        <p:spPr>
          <a:xfrm>
            <a:off x="7477417" y="4451298"/>
            <a:ext cx="338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2400" dirty="0" smtClean="0">
                <a:latin typeface="Arial Black" panose="020B0A04020102020204" pitchFamily="34" charset="0"/>
              </a:rPr>
              <a:t>I am a student. </a:t>
            </a:r>
          </a:p>
          <a:p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3AFF2-7856-4D3D-B2A6-5971A744D49D}"/>
              </a:ext>
            </a:extLst>
          </p:cNvPr>
          <p:cNvSpPr txBox="1"/>
          <p:nvPr/>
        </p:nvSpPr>
        <p:spPr>
          <a:xfrm>
            <a:off x="578758" y="4451298"/>
            <a:ext cx="338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2400" dirty="0" smtClean="0">
                <a:latin typeface="Arial Black" panose="020B0A04020102020204" pitchFamily="34" charset="0"/>
              </a:rPr>
              <a:t>I am a student. </a:t>
            </a:r>
          </a:p>
          <a:p>
            <a:r>
              <a:rPr lang="en-US" sz="2400" dirty="0" smtClean="0">
                <a:latin typeface="Arial Black" panose="020B0A04020102020204" pitchFamily="34" charset="0"/>
              </a:rPr>
              <a:t>I am fine.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70" y="4114862"/>
            <a:ext cx="2859520" cy="1995102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7C3D03E-6D97-4BD9-814D-6627A44B1E19}"/>
              </a:ext>
            </a:extLst>
          </p:cNvPr>
          <p:cNvGrpSpPr/>
          <p:nvPr/>
        </p:nvGrpSpPr>
        <p:grpSpPr>
          <a:xfrm>
            <a:off x="3347653" y="311453"/>
            <a:ext cx="5496695" cy="900408"/>
            <a:chOff x="3200263" y="238883"/>
            <a:chExt cx="5496695" cy="90040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F50BEE-679D-4530-A5E8-532A1ECED0AD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5D7373"/>
                  </a:solidFill>
                  <a:latin typeface="Tw Cen MT" panose="020B0602020104020603" pitchFamily="34" charset="0"/>
                </a:rPr>
                <a:t>Duplicity Check</a:t>
              </a:r>
              <a:endParaRPr lang="en-US" sz="3600" b="1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660F63-655F-4556-8162-3B795279CD63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086971" y="1505123"/>
            <a:ext cx="100180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Will check duplicity between two or more files. </a:t>
            </a:r>
          </a:p>
          <a:p>
            <a:pPr marL="4114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User can select the desired file by pressing ctrl button.</a:t>
            </a:r>
          </a:p>
          <a:p>
            <a:pPr marL="4114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After clicking the check button, it will show the percentage matching with which file</a:t>
            </a:r>
            <a:r>
              <a:rPr lang="en-US" sz="2400" dirty="0">
                <a:latin typeface="Tw Cen MT" panose="020B0602020104020603" pitchFamily="34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or mark the matched line if matching is done between two files.</a:t>
            </a:r>
          </a:p>
          <a:p>
            <a:pPr marL="4114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The same thing applies with folders.</a:t>
            </a:r>
            <a:endParaRPr lang="en-US" sz="2400" dirty="0">
              <a:latin typeface="Tw Cen MT" panose="020B0602020104020603" pitchFamily="34" charset="0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69" y="3285266"/>
            <a:ext cx="4351810" cy="32638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94" y="3772042"/>
            <a:ext cx="3939812" cy="2217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A3AFF2-7856-4D3D-B2A6-5971A744D49D}"/>
              </a:ext>
            </a:extLst>
          </p:cNvPr>
          <p:cNvSpPr txBox="1"/>
          <p:nvPr/>
        </p:nvSpPr>
        <p:spPr>
          <a:xfrm>
            <a:off x="3946799" y="4451298"/>
            <a:ext cx="2645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pPr algn="l"/>
            <a:r>
              <a:rPr lang="en-US" sz="2400" b="1" dirty="0" smtClean="0">
                <a:latin typeface="+mn-lt"/>
              </a:rPr>
              <a:t>Matching Line: 1</a:t>
            </a:r>
          </a:p>
          <a:p>
            <a:pPr algn="l"/>
            <a:r>
              <a:rPr lang="en-US" sz="2400" b="1" dirty="0" smtClean="0">
                <a:latin typeface="+mn-lt"/>
              </a:rPr>
              <a:t>Percentage:      50%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909" y="4713112"/>
            <a:ext cx="1820091" cy="2144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D3C9FF-E96B-471A-893D-2AAAFA07FC3F}"/>
              </a:ext>
            </a:extLst>
          </p:cNvPr>
          <p:cNvSpPr txBox="1"/>
          <p:nvPr/>
        </p:nvSpPr>
        <p:spPr>
          <a:xfrm rot="16200000">
            <a:off x="11360016" y="4407206"/>
            <a:ext cx="1203232" cy="461665"/>
          </a:xfrm>
          <a:prstGeom prst="rect">
            <a:avLst/>
          </a:prstGeom>
          <a:solidFill>
            <a:srgbClr val="5D73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Slide </a:t>
            </a:r>
            <a:r>
              <a:rPr lang="en-US" sz="24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10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C5CC-31BB-40E1-A0A4-92E855F0E74B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13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27109 0.00255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55" y="11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30781 -7.40741E-7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9" grpId="0"/>
      <p:bldP spid="9" grpId="1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7C3D03E-6D97-4BD9-814D-6627A44B1E19}"/>
              </a:ext>
            </a:extLst>
          </p:cNvPr>
          <p:cNvGrpSpPr/>
          <p:nvPr/>
        </p:nvGrpSpPr>
        <p:grpSpPr>
          <a:xfrm>
            <a:off x="3347653" y="311453"/>
            <a:ext cx="5496695" cy="900408"/>
            <a:chOff x="3200263" y="238883"/>
            <a:chExt cx="5496695" cy="90040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F50BEE-679D-4530-A5E8-532A1ECED0AD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FC000"/>
                  </a:solidFill>
                  <a:latin typeface="Tw Cen MT" panose="020B0602020104020603" pitchFamily="34" charset="0"/>
                </a:rPr>
                <a:t>Duplicity Check</a:t>
              </a:r>
              <a:endParaRPr lang="en-US" sz="3600" b="1" dirty="0">
                <a:solidFill>
                  <a:srgbClr val="FFC0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660F63-655F-4556-8162-3B795279CD63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06" y="1080100"/>
            <a:ext cx="5253389" cy="5558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D3C9FF-E96B-471A-893D-2AAAFA07FC3F}"/>
              </a:ext>
            </a:extLst>
          </p:cNvPr>
          <p:cNvSpPr txBox="1"/>
          <p:nvPr/>
        </p:nvSpPr>
        <p:spPr>
          <a:xfrm rot="16200000">
            <a:off x="11355660" y="3188004"/>
            <a:ext cx="1203232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Slide </a:t>
            </a:r>
            <a:r>
              <a:rPr lang="en-US" sz="24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11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79E9C-48AB-4597-860C-DD3092BA4FFE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795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6CA3AFF2-7856-4D3D-B2A6-5971A744D49D}"/>
              </a:ext>
            </a:extLst>
          </p:cNvPr>
          <p:cNvSpPr txBox="1"/>
          <p:nvPr/>
        </p:nvSpPr>
        <p:spPr>
          <a:xfrm>
            <a:off x="923110" y="4228869"/>
            <a:ext cx="3381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2400" dirty="0" smtClean="0">
                <a:latin typeface="Arial Black" panose="020B0A04020102020204" pitchFamily="34" charset="0"/>
              </a:rPr>
              <a:t>I AM A STUDENT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65" y="4155917"/>
            <a:ext cx="2988298" cy="696912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7C3D03E-6D97-4BD9-814D-6627A44B1E19}"/>
              </a:ext>
            </a:extLst>
          </p:cNvPr>
          <p:cNvGrpSpPr/>
          <p:nvPr/>
        </p:nvGrpSpPr>
        <p:grpSpPr>
          <a:xfrm>
            <a:off x="3347653" y="311453"/>
            <a:ext cx="5496695" cy="900408"/>
            <a:chOff x="3200263" y="238883"/>
            <a:chExt cx="5496695" cy="90040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F50BEE-679D-4530-A5E8-532A1ECED0AD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Tw Cen MT" panose="020B0602020104020603" pitchFamily="34" charset="0"/>
                </a:rPr>
                <a:t>Capitalization</a:t>
              </a:r>
              <a:endParaRPr lang="en-US" sz="36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660F63-655F-4556-8162-3B795279CD63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CA3AFF2-7856-4D3D-B2A6-5971A744D49D}"/>
              </a:ext>
            </a:extLst>
          </p:cNvPr>
          <p:cNvSpPr txBox="1"/>
          <p:nvPr/>
        </p:nvSpPr>
        <p:spPr>
          <a:xfrm>
            <a:off x="7486876" y="4243383"/>
            <a:ext cx="2714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 smtClean="0">
                <a:latin typeface="Arial Black" panose="020B0A04020102020204" pitchFamily="34" charset="0"/>
              </a:rPr>
              <a:t>I am a student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44" y="4083933"/>
            <a:ext cx="2061028" cy="7515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0C486C"/>
              </a:clrFrom>
              <a:clrTo>
                <a:srgbClr val="0C486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90" y="3524000"/>
            <a:ext cx="2148420" cy="18388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86971" y="1505123"/>
            <a:ext cx="100180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After taking a file, it will check if the capitalization in the file is correct.</a:t>
            </a:r>
          </a:p>
          <a:p>
            <a:pPr marL="4114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If capitalization is not correct, it will be fixed after clicking on the check button.</a:t>
            </a:r>
            <a:endParaRPr lang="en-US" sz="2400" dirty="0">
              <a:latin typeface="Tw Cen MT" panose="020B0602020104020603" pitchFamily="34" charset="0"/>
              <a:cs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3C9FF-E96B-471A-893D-2AAAFA07FC3F}"/>
              </a:ext>
            </a:extLst>
          </p:cNvPr>
          <p:cNvSpPr txBox="1"/>
          <p:nvPr/>
        </p:nvSpPr>
        <p:spPr>
          <a:xfrm rot="16200000">
            <a:off x="11377430" y="1981866"/>
            <a:ext cx="1203232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Slide </a:t>
            </a:r>
            <a:r>
              <a:rPr lang="en-US" sz="24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12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D06-1452-4B22-B392-714F6CB7604E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82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63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4.81481E-6 L 0.34336 0.001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44" y="-13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22656 0.00532 L 4.79167E-6 -4.8148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3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6" grpId="1"/>
      <p:bldP spid="66" grpId="2"/>
      <p:bldP spid="71" grpId="0"/>
      <p:bldP spid="7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7C3D03E-6D97-4BD9-814D-6627A44B1E19}"/>
              </a:ext>
            </a:extLst>
          </p:cNvPr>
          <p:cNvGrpSpPr/>
          <p:nvPr/>
        </p:nvGrpSpPr>
        <p:grpSpPr>
          <a:xfrm>
            <a:off x="3347653" y="311453"/>
            <a:ext cx="5496695" cy="900408"/>
            <a:chOff x="3200263" y="238883"/>
            <a:chExt cx="5496695" cy="90040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F50BEE-679D-4530-A5E8-532A1ECED0AD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0A0A8"/>
                  </a:solidFill>
                  <a:latin typeface="Tw Cen MT" panose="020B0602020104020603" pitchFamily="34" charset="0"/>
                </a:rPr>
                <a:t>Capitalization</a:t>
              </a:r>
              <a:endParaRPr lang="en-US" sz="3600" b="1" dirty="0">
                <a:solidFill>
                  <a:srgbClr val="00A0A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660F63-655F-4556-8162-3B795279CD63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53" y="1211861"/>
            <a:ext cx="5051094" cy="5352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3C9FF-E96B-471A-893D-2AAAFA07FC3F}"/>
              </a:ext>
            </a:extLst>
          </p:cNvPr>
          <p:cNvSpPr txBox="1"/>
          <p:nvPr/>
        </p:nvSpPr>
        <p:spPr>
          <a:xfrm rot="16200000">
            <a:off x="11373074" y="775730"/>
            <a:ext cx="1203232" cy="461665"/>
          </a:xfrm>
          <a:prstGeom prst="rect">
            <a:avLst/>
          </a:prstGeom>
          <a:solidFill>
            <a:srgbClr val="00A0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Slide </a:t>
            </a:r>
            <a:r>
              <a:rPr lang="en-US" sz="24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13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CDB6-6C86-4BF1-8731-1D7EF862CC9A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924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6CA3AFF2-7856-4D3D-B2A6-5971A744D49D}"/>
              </a:ext>
            </a:extLst>
          </p:cNvPr>
          <p:cNvSpPr txBox="1"/>
          <p:nvPr/>
        </p:nvSpPr>
        <p:spPr>
          <a:xfrm>
            <a:off x="949236" y="4137427"/>
            <a:ext cx="3381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z="2400" dirty="0" smtClean="0">
                <a:latin typeface="Arial Black" panose="020B0A04020102020204" pitchFamily="34" charset="0"/>
              </a:rPr>
              <a:t>I am a </a:t>
            </a:r>
            <a:r>
              <a:rPr lang="en-US" sz="2400" dirty="0" err="1" smtClean="0">
                <a:latin typeface="Arial Black" panose="020B0A04020102020204" pitchFamily="34" charset="0"/>
              </a:rPr>
              <a:t>stdent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743" y="4064475"/>
            <a:ext cx="2917178" cy="696912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7C3D03E-6D97-4BD9-814D-6627A44B1E19}"/>
              </a:ext>
            </a:extLst>
          </p:cNvPr>
          <p:cNvGrpSpPr/>
          <p:nvPr/>
        </p:nvGrpSpPr>
        <p:grpSpPr>
          <a:xfrm>
            <a:off x="3347653" y="311453"/>
            <a:ext cx="5496695" cy="900408"/>
            <a:chOff x="3200263" y="238883"/>
            <a:chExt cx="5496695" cy="90040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F50BEE-679D-4530-A5E8-532A1ECED0AD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1C6468"/>
                  </a:solidFill>
                  <a:latin typeface="Tw Cen MT" panose="020B0602020104020603" pitchFamily="34" charset="0"/>
                </a:rPr>
                <a:t>Spell Check</a:t>
              </a:r>
              <a:endParaRPr lang="en-US" sz="3600" b="1" dirty="0">
                <a:solidFill>
                  <a:srgbClr val="1C646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660F63-655F-4556-8162-3B795279CD63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CA3AFF2-7856-4D3D-B2A6-5971A744D49D}"/>
              </a:ext>
            </a:extLst>
          </p:cNvPr>
          <p:cNvSpPr txBox="1"/>
          <p:nvPr/>
        </p:nvSpPr>
        <p:spPr>
          <a:xfrm>
            <a:off x="7565254" y="4151941"/>
            <a:ext cx="2714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 smtClean="0">
                <a:latin typeface="Arial Black" panose="020B0A04020102020204" pitchFamily="34" charset="0"/>
              </a:rPr>
              <a:t>I am a </a:t>
            </a:r>
            <a:r>
              <a:rPr lang="en-US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stdent</a:t>
            </a:r>
            <a:endParaRPr lang="en-US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22" y="3992491"/>
            <a:ext cx="2061028" cy="75153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332930" y="3619883"/>
            <a:ext cx="1682896" cy="1682896"/>
            <a:chOff x="8396811" y="2933187"/>
            <a:chExt cx="1347788" cy="134778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B6A90D-3A76-439B-ADF2-8517B9E0A169}"/>
                </a:ext>
              </a:extLst>
            </p:cNvPr>
            <p:cNvSpPr/>
            <p:nvPr/>
          </p:nvSpPr>
          <p:spPr>
            <a:xfrm>
              <a:off x="8396811" y="2933187"/>
              <a:ext cx="1347788" cy="13477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8B0128-9760-479F-A89A-62672D296331}"/>
                </a:ext>
              </a:extLst>
            </p:cNvPr>
            <p:cNvSpPr/>
            <p:nvPr/>
          </p:nvSpPr>
          <p:spPr>
            <a:xfrm>
              <a:off x="8478559" y="3004625"/>
              <a:ext cx="1204912" cy="1204912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oogle Shape;8849;p54"/>
            <p:cNvSpPr/>
            <p:nvPr/>
          </p:nvSpPr>
          <p:spPr>
            <a:xfrm>
              <a:off x="8647260" y="3178628"/>
              <a:ext cx="846889" cy="790911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10001" y="2714"/>
                  </a:moveTo>
                  <a:cubicBezTo>
                    <a:pt x="10213" y="2714"/>
                    <a:pt x="10440" y="2904"/>
                    <a:pt x="10341" y="3182"/>
                  </a:cubicBezTo>
                  <a:lnTo>
                    <a:pt x="9332" y="5923"/>
                  </a:lnTo>
                  <a:cubicBezTo>
                    <a:pt x="9269" y="6065"/>
                    <a:pt x="9143" y="6136"/>
                    <a:pt x="9017" y="6136"/>
                  </a:cubicBezTo>
                  <a:cubicBezTo>
                    <a:pt x="8891" y="6136"/>
                    <a:pt x="8765" y="6065"/>
                    <a:pt x="8702" y="5923"/>
                  </a:cubicBezTo>
                  <a:lnTo>
                    <a:pt x="7978" y="4033"/>
                  </a:lnTo>
                  <a:lnTo>
                    <a:pt x="7285" y="5923"/>
                  </a:lnTo>
                  <a:cubicBezTo>
                    <a:pt x="7222" y="6065"/>
                    <a:pt x="7080" y="6136"/>
                    <a:pt x="6946" y="6136"/>
                  </a:cubicBezTo>
                  <a:cubicBezTo>
                    <a:pt x="6812" y="6136"/>
                    <a:pt x="6686" y="6065"/>
                    <a:pt x="6655" y="5923"/>
                  </a:cubicBezTo>
                  <a:lnTo>
                    <a:pt x="5615" y="3182"/>
                  </a:lnTo>
                  <a:cubicBezTo>
                    <a:pt x="5516" y="2904"/>
                    <a:pt x="5729" y="2714"/>
                    <a:pt x="5941" y="2714"/>
                  </a:cubicBezTo>
                  <a:cubicBezTo>
                    <a:pt x="6064" y="2714"/>
                    <a:pt x="6187" y="2779"/>
                    <a:pt x="6245" y="2930"/>
                  </a:cubicBezTo>
                  <a:lnTo>
                    <a:pt x="6970" y="4820"/>
                  </a:lnTo>
                  <a:lnTo>
                    <a:pt x="7663" y="2930"/>
                  </a:lnTo>
                  <a:cubicBezTo>
                    <a:pt x="7726" y="2804"/>
                    <a:pt x="7867" y="2741"/>
                    <a:pt x="8001" y="2741"/>
                  </a:cubicBezTo>
                  <a:cubicBezTo>
                    <a:pt x="8135" y="2741"/>
                    <a:pt x="8261" y="2804"/>
                    <a:pt x="8293" y="2930"/>
                  </a:cubicBezTo>
                  <a:lnTo>
                    <a:pt x="9017" y="4820"/>
                  </a:lnTo>
                  <a:lnTo>
                    <a:pt x="9711" y="2930"/>
                  </a:lnTo>
                  <a:cubicBezTo>
                    <a:pt x="9757" y="2779"/>
                    <a:pt x="9877" y="2714"/>
                    <a:pt x="10001" y="2714"/>
                  </a:cubicBezTo>
                  <a:close/>
                  <a:moveTo>
                    <a:pt x="7946" y="0"/>
                  </a:moveTo>
                  <a:cubicBezTo>
                    <a:pt x="5678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7" y="6711"/>
                  </a:cubicBezTo>
                  <a:lnTo>
                    <a:pt x="4134" y="7435"/>
                  </a:lnTo>
                  <a:cubicBezTo>
                    <a:pt x="3981" y="7364"/>
                    <a:pt x="3827" y="7329"/>
                    <a:pt x="3678" y="7329"/>
                  </a:cubicBezTo>
                  <a:cubicBezTo>
                    <a:pt x="3431" y="7329"/>
                    <a:pt x="3197" y="7427"/>
                    <a:pt x="3000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24" y="11645"/>
                  </a:cubicBezTo>
                  <a:cubicBezTo>
                    <a:pt x="1758" y="11645"/>
                    <a:pt x="1999" y="11555"/>
                    <a:pt x="2212" y="11342"/>
                  </a:cubicBezTo>
                  <a:lnTo>
                    <a:pt x="4449" y="9074"/>
                  </a:lnTo>
                  <a:cubicBezTo>
                    <a:pt x="4764" y="8759"/>
                    <a:pt x="4796" y="8286"/>
                    <a:pt x="4638" y="7939"/>
                  </a:cubicBezTo>
                  <a:lnTo>
                    <a:pt x="5363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3" y="6364"/>
                    <a:pt x="12073" y="4127"/>
                  </a:cubicBezTo>
                  <a:cubicBezTo>
                    <a:pt x="12073" y="1796"/>
                    <a:pt x="10246" y="0"/>
                    <a:pt x="7946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86971" y="1505123"/>
            <a:ext cx="100180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4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It will search all the wrong words in a file with our stored words to see if there is any wrong word spelling. </a:t>
            </a:r>
          </a:p>
          <a:p>
            <a:pPr marL="4114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If wrong, it will highlight the wrong word.</a:t>
            </a:r>
          </a:p>
          <a:p>
            <a:pPr marL="41148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0"/>
                <a:cs typeface="Times New Roman" pitchFamily="18" charset="0"/>
              </a:rPr>
              <a:t>Y</a:t>
            </a: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ou can save file after correcting the wrong words.</a:t>
            </a:r>
            <a:endParaRPr lang="en-US" sz="2400" dirty="0">
              <a:latin typeface="Tw Cen MT" panose="020B0602020104020603" pitchFamily="34" charset="0"/>
              <a:cs typeface="Times New Roman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D3C9FF-E96B-471A-893D-2AAAFA07FC3F}"/>
              </a:ext>
            </a:extLst>
          </p:cNvPr>
          <p:cNvSpPr txBox="1"/>
          <p:nvPr/>
        </p:nvSpPr>
        <p:spPr>
          <a:xfrm rot="16200000">
            <a:off x="11373074" y="6027012"/>
            <a:ext cx="1203232" cy="461665"/>
          </a:xfrm>
          <a:prstGeom prst="rect">
            <a:avLst/>
          </a:prstGeom>
          <a:solidFill>
            <a:srgbClr val="1C646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Slide 14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83AD-BB79-456D-85E5-83F13179EAB3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571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0.34336 0.00115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4" y="18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22656 0.00532 L 4.79167E-6 -4.81481E-6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3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6" grpId="1"/>
      <p:bldP spid="66" grpId="2"/>
      <p:bldP spid="71" grpId="0"/>
      <p:bldP spid="7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34" y="1211861"/>
            <a:ext cx="4974878" cy="527994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7C3D03E-6D97-4BD9-814D-6627A44B1E19}"/>
              </a:ext>
            </a:extLst>
          </p:cNvPr>
          <p:cNvGrpSpPr/>
          <p:nvPr/>
        </p:nvGrpSpPr>
        <p:grpSpPr>
          <a:xfrm>
            <a:off x="3347653" y="311453"/>
            <a:ext cx="5496695" cy="900408"/>
            <a:chOff x="3200263" y="238883"/>
            <a:chExt cx="5496695" cy="90040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F50BEE-679D-4530-A5E8-532A1ECED0AD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Spell Check</a:t>
              </a:r>
              <a:endParaRPr lang="en-US" sz="36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660F63-655F-4556-8162-3B795279CD63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7D3C9FF-E96B-471A-893D-2AAAFA07FC3F}"/>
              </a:ext>
            </a:extLst>
          </p:cNvPr>
          <p:cNvSpPr txBox="1"/>
          <p:nvPr/>
        </p:nvSpPr>
        <p:spPr>
          <a:xfrm rot="16200000">
            <a:off x="11369102" y="4820872"/>
            <a:ext cx="1203232" cy="461665"/>
          </a:xfrm>
          <a:prstGeom prst="rect">
            <a:avLst/>
          </a:prstGeom>
          <a:solidFill>
            <a:srgbClr val="FF596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Slide 15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7E50D-0BE3-45F0-AD64-C36240EE2B58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638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D9B08E9-9F02-4BEA-A67F-2726174D78DD}"/>
              </a:ext>
            </a:extLst>
          </p:cNvPr>
          <p:cNvGrpSpPr/>
          <p:nvPr/>
        </p:nvGrpSpPr>
        <p:grpSpPr>
          <a:xfrm>
            <a:off x="5259944" y="1910106"/>
            <a:ext cx="1646463" cy="1237342"/>
            <a:chOff x="6226630" y="683080"/>
            <a:chExt cx="2123166" cy="170905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B749AE1-E0E0-41D6-ADEF-BD5D20048466}"/>
                </a:ext>
              </a:extLst>
            </p:cNvPr>
            <p:cNvGrpSpPr/>
            <p:nvPr/>
          </p:nvGrpSpPr>
          <p:grpSpPr>
            <a:xfrm>
              <a:off x="6226630" y="683080"/>
              <a:ext cx="2123166" cy="1709056"/>
              <a:chOff x="5055054" y="2587172"/>
              <a:chExt cx="2123166" cy="170905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88E928-D0A6-49FA-9B37-98D05DCEAC9D}"/>
                  </a:ext>
                </a:extLst>
              </p:cNvPr>
              <p:cNvSpPr/>
              <p:nvPr/>
            </p:nvSpPr>
            <p:spPr>
              <a:xfrm>
                <a:off x="5055054" y="2712358"/>
                <a:ext cx="580571" cy="1583870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41AE908-7F07-4FB9-A7C0-D34CB2E1A7B5}"/>
                  </a:ext>
                </a:extLst>
              </p:cNvPr>
              <p:cNvSpPr/>
              <p:nvPr/>
            </p:nvSpPr>
            <p:spPr>
              <a:xfrm>
                <a:off x="6597649" y="2661559"/>
                <a:ext cx="580571" cy="1583870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17">
                <a:extLst>
                  <a:ext uri="{FF2B5EF4-FFF2-40B4-BE49-F238E27FC236}">
                    <a16:creationId xmlns:a16="http://schemas.microsoft.com/office/drawing/2014/main" id="{2F8DA944-437A-4159-BD76-C1842CCAD0A4}"/>
                  </a:ext>
                </a:extLst>
              </p:cNvPr>
              <p:cNvSpPr/>
              <p:nvPr/>
            </p:nvSpPr>
            <p:spPr>
              <a:xfrm>
                <a:off x="5254172" y="2587172"/>
                <a:ext cx="1683657" cy="1683657"/>
              </a:xfrm>
              <a:prstGeom prst="roundRect">
                <a:avLst>
                  <a:gd name="adj" fmla="val 11495"/>
                </a:avLst>
              </a:prstGeom>
              <a:solidFill>
                <a:srgbClr val="FF9C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18">
                <a:extLst>
                  <a:ext uri="{FF2B5EF4-FFF2-40B4-BE49-F238E27FC236}">
                    <a16:creationId xmlns:a16="http://schemas.microsoft.com/office/drawing/2014/main" id="{E23CB1A0-6FA2-486B-B4BA-531FA111AEB9}"/>
                  </a:ext>
                </a:extLst>
              </p:cNvPr>
              <p:cNvSpPr/>
              <p:nvPr/>
            </p:nvSpPr>
            <p:spPr>
              <a:xfrm>
                <a:off x="5254171" y="3429000"/>
                <a:ext cx="1683657" cy="841829"/>
              </a:xfrm>
              <a:custGeom>
                <a:avLst/>
                <a:gdLst>
                  <a:gd name="connsiteX0" fmla="*/ 0 w 1683657"/>
                  <a:gd name="connsiteY0" fmla="*/ 0 h 841829"/>
                  <a:gd name="connsiteX1" fmla="*/ 1683657 w 1683657"/>
                  <a:gd name="connsiteY1" fmla="*/ 0 h 841829"/>
                  <a:gd name="connsiteX2" fmla="*/ 1683657 w 1683657"/>
                  <a:gd name="connsiteY2" fmla="*/ 648293 h 841829"/>
                  <a:gd name="connsiteX3" fmla="*/ 1490121 w 1683657"/>
                  <a:gd name="connsiteY3" fmla="*/ 841829 h 841829"/>
                  <a:gd name="connsiteX4" fmla="*/ 193536 w 1683657"/>
                  <a:gd name="connsiteY4" fmla="*/ 841829 h 841829"/>
                  <a:gd name="connsiteX5" fmla="*/ 0 w 1683657"/>
                  <a:gd name="connsiteY5" fmla="*/ 648293 h 84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657" h="841829">
                    <a:moveTo>
                      <a:pt x="0" y="0"/>
                    </a:moveTo>
                    <a:lnTo>
                      <a:pt x="1683657" y="0"/>
                    </a:lnTo>
                    <a:lnTo>
                      <a:pt x="1683657" y="648293"/>
                    </a:lnTo>
                    <a:cubicBezTo>
                      <a:pt x="1683657" y="755180"/>
                      <a:pt x="1597008" y="841829"/>
                      <a:pt x="1490121" y="841829"/>
                    </a:cubicBezTo>
                    <a:lnTo>
                      <a:pt x="193536" y="841829"/>
                    </a:lnTo>
                    <a:cubicBezTo>
                      <a:pt x="86649" y="841829"/>
                      <a:pt x="0" y="755180"/>
                      <a:pt x="0" y="648293"/>
                    </a:cubicBezTo>
                    <a:close/>
                  </a:path>
                </a:pathLst>
              </a:custGeom>
              <a:solidFill>
                <a:srgbClr val="EA53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4FCE4C3-F343-4152-B284-0634A3F85036}"/>
                  </a:ext>
                </a:extLst>
              </p:cNvPr>
              <p:cNvGrpSpPr/>
              <p:nvPr/>
            </p:nvGrpSpPr>
            <p:grpSpPr>
              <a:xfrm>
                <a:off x="5353958" y="2686958"/>
                <a:ext cx="1484085" cy="1484084"/>
                <a:chOff x="8091714" y="3008086"/>
                <a:chExt cx="1683658" cy="1683657"/>
              </a:xfrm>
            </p:grpSpPr>
            <p:sp>
              <p:nvSpPr>
                <p:cNvPr id="31" name="Rectangle: Rounded Corners 20">
                  <a:extLst>
                    <a:ext uri="{FF2B5EF4-FFF2-40B4-BE49-F238E27FC236}">
                      <a16:creationId xmlns:a16="http://schemas.microsoft.com/office/drawing/2014/main" id="{304CA697-EEE3-4C95-821D-4E6BE49751FE}"/>
                    </a:ext>
                  </a:extLst>
                </p:cNvPr>
                <p:cNvSpPr/>
                <p:nvPr/>
              </p:nvSpPr>
              <p:spPr>
                <a:xfrm>
                  <a:off x="8091715" y="3008086"/>
                  <a:ext cx="1683657" cy="1683657"/>
                </a:xfrm>
                <a:prstGeom prst="roundRect">
                  <a:avLst>
                    <a:gd name="adj" fmla="val 11495"/>
                  </a:avLst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Freeform: Shape 21">
                  <a:extLst>
                    <a:ext uri="{FF2B5EF4-FFF2-40B4-BE49-F238E27FC236}">
                      <a16:creationId xmlns:a16="http://schemas.microsoft.com/office/drawing/2014/main" id="{12E49212-EAEF-4104-9814-588C4FC08329}"/>
                    </a:ext>
                  </a:extLst>
                </p:cNvPr>
                <p:cNvSpPr/>
                <p:nvPr/>
              </p:nvSpPr>
              <p:spPr>
                <a:xfrm>
                  <a:off x="8091714" y="3849914"/>
                  <a:ext cx="1683657" cy="841829"/>
                </a:xfrm>
                <a:custGeom>
                  <a:avLst/>
                  <a:gdLst>
                    <a:gd name="connsiteX0" fmla="*/ 0 w 1683657"/>
                    <a:gd name="connsiteY0" fmla="*/ 0 h 841829"/>
                    <a:gd name="connsiteX1" fmla="*/ 1683657 w 1683657"/>
                    <a:gd name="connsiteY1" fmla="*/ 0 h 841829"/>
                    <a:gd name="connsiteX2" fmla="*/ 1683657 w 1683657"/>
                    <a:gd name="connsiteY2" fmla="*/ 648293 h 841829"/>
                    <a:gd name="connsiteX3" fmla="*/ 1490121 w 1683657"/>
                    <a:gd name="connsiteY3" fmla="*/ 841829 h 841829"/>
                    <a:gd name="connsiteX4" fmla="*/ 193536 w 1683657"/>
                    <a:gd name="connsiteY4" fmla="*/ 841829 h 841829"/>
                    <a:gd name="connsiteX5" fmla="*/ 0 w 1683657"/>
                    <a:gd name="connsiteY5" fmla="*/ 648293 h 84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83657" h="841829">
                      <a:moveTo>
                        <a:pt x="0" y="0"/>
                      </a:moveTo>
                      <a:lnTo>
                        <a:pt x="1683657" y="0"/>
                      </a:lnTo>
                      <a:lnTo>
                        <a:pt x="1683657" y="648293"/>
                      </a:lnTo>
                      <a:cubicBezTo>
                        <a:pt x="1683657" y="755180"/>
                        <a:pt x="1597008" y="841829"/>
                        <a:pt x="1490121" y="841829"/>
                      </a:cubicBezTo>
                      <a:lnTo>
                        <a:pt x="193536" y="841829"/>
                      </a:lnTo>
                      <a:cubicBezTo>
                        <a:pt x="86649" y="841829"/>
                        <a:pt x="0" y="755180"/>
                        <a:pt x="0" y="648293"/>
                      </a:cubicBezTo>
                      <a:close/>
                    </a:path>
                  </a:pathLst>
                </a:custGeom>
                <a:solidFill>
                  <a:srgbClr val="D1D7D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25" name="Graphic 82" descr="Presentation with bar chart RTL">
              <a:extLst>
                <a:ext uri="{FF2B5EF4-FFF2-40B4-BE49-F238E27FC236}">
                  <a16:creationId xmlns:a16="http://schemas.microsoft.com/office/drawing/2014/main" id="{D4C5A029-ACB9-4E0F-9BD9-10C29F7D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34528" y="1301873"/>
              <a:ext cx="548640" cy="54864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06C555-097B-48BF-BC48-4469D02E4446}"/>
              </a:ext>
            </a:extLst>
          </p:cNvPr>
          <p:cNvGrpSpPr/>
          <p:nvPr/>
        </p:nvGrpSpPr>
        <p:grpSpPr>
          <a:xfrm>
            <a:off x="1648857" y="1905740"/>
            <a:ext cx="1646463" cy="1237342"/>
            <a:chOff x="4082597" y="671286"/>
            <a:chExt cx="2123166" cy="170905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B9BF47A-63A3-49F8-A865-BB83AA1958A9}"/>
                </a:ext>
              </a:extLst>
            </p:cNvPr>
            <p:cNvGrpSpPr/>
            <p:nvPr/>
          </p:nvGrpSpPr>
          <p:grpSpPr>
            <a:xfrm>
              <a:off x="4082597" y="671286"/>
              <a:ext cx="2123166" cy="1709056"/>
              <a:chOff x="5055054" y="2587172"/>
              <a:chExt cx="2123166" cy="170905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1306E0-82D9-42DD-971D-EF4D706943C0}"/>
                  </a:ext>
                </a:extLst>
              </p:cNvPr>
              <p:cNvSpPr/>
              <p:nvPr/>
            </p:nvSpPr>
            <p:spPr>
              <a:xfrm>
                <a:off x="5055054" y="2712358"/>
                <a:ext cx="580571" cy="1583870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AEABB31-DD8C-4490-8D5A-6118A2D7E159}"/>
                  </a:ext>
                </a:extLst>
              </p:cNvPr>
              <p:cNvSpPr/>
              <p:nvPr/>
            </p:nvSpPr>
            <p:spPr>
              <a:xfrm>
                <a:off x="6597649" y="2661559"/>
                <a:ext cx="580571" cy="1583870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4">
                <a:extLst>
                  <a:ext uri="{FF2B5EF4-FFF2-40B4-BE49-F238E27FC236}">
                    <a16:creationId xmlns:a16="http://schemas.microsoft.com/office/drawing/2014/main" id="{6BAB66B9-1320-4CD2-9B3A-D676BB391558}"/>
                  </a:ext>
                </a:extLst>
              </p:cNvPr>
              <p:cNvSpPr/>
              <p:nvPr/>
            </p:nvSpPr>
            <p:spPr>
              <a:xfrm>
                <a:off x="5254172" y="2587172"/>
                <a:ext cx="1683657" cy="1683657"/>
              </a:xfrm>
              <a:prstGeom prst="roundRect">
                <a:avLst>
                  <a:gd name="adj" fmla="val 11495"/>
                </a:avLst>
              </a:prstGeom>
              <a:solidFill>
                <a:srgbClr val="C0E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7">
                <a:extLst>
                  <a:ext uri="{FF2B5EF4-FFF2-40B4-BE49-F238E27FC236}">
                    <a16:creationId xmlns:a16="http://schemas.microsoft.com/office/drawing/2014/main" id="{6AB42DDF-2FAF-4B15-AF2B-EF131013C450}"/>
                  </a:ext>
                </a:extLst>
              </p:cNvPr>
              <p:cNvSpPr/>
              <p:nvPr/>
            </p:nvSpPr>
            <p:spPr>
              <a:xfrm>
                <a:off x="5254171" y="3429000"/>
                <a:ext cx="1683657" cy="841829"/>
              </a:xfrm>
              <a:custGeom>
                <a:avLst/>
                <a:gdLst>
                  <a:gd name="connsiteX0" fmla="*/ 0 w 1683657"/>
                  <a:gd name="connsiteY0" fmla="*/ 0 h 841829"/>
                  <a:gd name="connsiteX1" fmla="*/ 1683657 w 1683657"/>
                  <a:gd name="connsiteY1" fmla="*/ 0 h 841829"/>
                  <a:gd name="connsiteX2" fmla="*/ 1683657 w 1683657"/>
                  <a:gd name="connsiteY2" fmla="*/ 648293 h 841829"/>
                  <a:gd name="connsiteX3" fmla="*/ 1490121 w 1683657"/>
                  <a:gd name="connsiteY3" fmla="*/ 841829 h 841829"/>
                  <a:gd name="connsiteX4" fmla="*/ 193536 w 1683657"/>
                  <a:gd name="connsiteY4" fmla="*/ 841829 h 841829"/>
                  <a:gd name="connsiteX5" fmla="*/ 0 w 1683657"/>
                  <a:gd name="connsiteY5" fmla="*/ 648293 h 84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657" h="841829">
                    <a:moveTo>
                      <a:pt x="0" y="0"/>
                    </a:moveTo>
                    <a:lnTo>
                      <a:pt x="1683657" y="0"/>
                    </a:lnTo>
                    <a:lnTo>
                      <a:pt x="1683657" y="648293"/>
                    </a:lnTo>
                    <a:cubicBezTo>
                      <a:pt x="1683657" y="755180"/>
                      <a:pt x="1597008" y="841829"/>
                      <a:pt x="1490121" y="841829"/>
                    </a:cubicBezTo>
                    <a:lnTo>
                      <a:pt x="193536" y="841829"/>
                    </a:lnTo>
                    <a:cubicBezTo>
                      <a:pt x="86649" y="841829"/>
                      <a:pt x="0" y="755180"/>
                      <a:pt x="0" y="648293"/>
                    </a:cubicBezTo>
                    <a:close/>
                  </a:path>
                </a:pathLst>
              </a:custGeom>
              <a:solidFill>
                <a:srgbClr val="83C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08F67F-C6F4-43A9-A346-12D717C5D38C}"/>
                  </a:ext>
                </a:extLst>
              </p:cNvPr>
              <p:cNvGrpSpPr/>
              <p:nvPr/>
            </p:nvGrpSpPr>
            <p:grpSpPr>
              <a:xfrm>
                <a:off x="5353958" y="2686958"/>
                <a:ext cx="1484085" cy="1484084"/>
                <a:chOff x="8091714" y="3008086"/>
                <a:chExt cx="1683658" cy="1683657"/>
              </a:xfrm>
            </p:grpSpPr>
            <p:sp>
              <p:nvSpPr>
                <p:cNvPr id="41" name="Rectangle: Rounded Corners 8">
                  <a:extLst>
                    <a:ext uri="{FF2B5EF4-FFF2-40B4-BE49-F238E27FC236}">
                      <a16:creationId xmlns:a16="http://schemas.microsoft.com/office/drawing/2014/main" id="{14E59A17-C52C-4A23-B785-F56C31178E2F}"/>
                    </a:ext>
                  </a:extLst>
                </p:cNvPr>
                <p:cNvSpPr/>
                <p:nvPr/>
              </p:nvSpPr>
              <p:spPr>
                <a:xfrm>
                  <a:off x="8091715" y="3008086"/>
                  <a:ext cx="1683657" cy="1683657"/>
                </a:xfrm>
                <a:prstGeom prst="roundRect">
                  <a:avLst>
                    <a:gd name="adj" fmla="val 11495"/>
                  </a:avLst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Freeform: Shape 9">
                  <a:extLst>
                    <a:ext uri="{FF2B5EF4-FFF2-40B4-BE49-F238E27FC236}">
                      <a16:creationId xmlns:a16="http://schemas.microsoft.com/office/drawing/2014/main" id="{C5EEA4B1-D57D-4DFA-8932-C232377C3F0B}"/>
                    </a:ext>
                  </a:extLst>
                </p:cNvPr>
                <p:cNvSpPr/>
                <p:nvPr/>
              </p:nvSpPr>
              <p:spPr>
                <a:xfrm>
                  <a:off x="8091714" y="3849914"/>
                  <a:ext cx="1683657" cy="841829"/>
                </a:xfrm>
                <a:custGeom>
                  <a:avLst/>
                  <a:gdLst>
                    <a:gd name="connsiteX0" fmla="*/ 0 w 1683657"/>
                    <a:gd name="connsiteY0" fmla="*/ 0 h 841829"/>
                    <a:gd name="connsiteX1" fmla="*/ 1683657 w 1683657"/>
                    <a:gd name="connsiteY1" fmla="*/ 0 h 841829"/>
                    <a:gd name="connsiteX2" fmla="*/ 1683657 w 1683657"/>
                    <a:gd name="connsiteY2" fmla="*/ 648293 h 841829"/>
                    <a:gd name="connsiteX3" fmla="*/ 1490121 w 1683657"/>
                    <a:gd name="connsiteY3" fmla="*/ 841829 h 841829"/>
                    <a:gd name="connsiteX4" fmla="*/ 193536 w 1683657"/>
                    <a:gd name="connsiteY4" fmla="*/ 841829 h 841829"/>
                    <a:gd name="connsiteX5" fmla="*/ 0 w 1683657"/>
                    <a:gd name="connsiteY5" fmla="*/ 648293 h 84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83657" h="841829">
                      <a:moveTo>
                        <a:pt x="0" y="0"/>
                      </a:moveTo>
                      <a:lnTo>
                        <a:pt x="1683657" y="0"/>
                      </a:lnTo>
                      <a:lnTo>
                        <a:pt x="1683657" y="648293"/>
                      </a:lnTo>
                      <a:cubicBezTo>
                        <a:pt x="1683657" y="755180"/>
                        <a:pt x="1597008" y="841829"/>
                        <a:pt x="1490121" y="841829"/>
                      </a:cubicBezTo>
                      <a:lnTo>
                        <a:pt x="193536" y="841829"/>
                      </a:lnTo>
                      <a:cubicBezTo>
                        <a:pt x="86649" y="841829"/>
                        <a:pt x="0" y="755180"/>
                        <a:pt x="0" y="648293"/>
                      </a:cubicBezTo>
                      <a:close/>
                    </a:path>
                  </a:pathLst>
                </a:custGeom>
                <a:solidFill>
                  <a:srgbClr val="D1D7D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5" name="Graphic 84" descr="Lightbulb">
              <a:extLst>
                <a:ext uri="{FF2B5EF4-FFF2-40B4-BE49-F238E27FC236}">
                  <a16:creationId xmlns:a16="http://schemas.microsoft.com/office/drawing/2014/main" id="{B2800500-DC4A-4033-AA7F-20F2AEE7F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46364" y="1226095"/>
              <a:ext cx="548640" cy="54864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175DBB-9C5D-4173-ADAF-56B03D8EB9BB}"/>
              </a:ext>
            </a:extLst>
          </p:cNvPr>
          <p:cNvGrpSpPr/>
          <p:nvPr/>
        </p:nvGrpSpPr>
        <p:grpSpPr>
          <a:xfrm>
            <a:off x="7138748" y="4434172"/>
            <a:ext cx="1646463" cy="1237342"/>
            <a:chOff x="6247497" y="2744562"/>
            <a:chExt cx="2123166" cy="170905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DC54D5-566F-42B3-A18A-5B386CDB8651}"/>
                </a:ext>
              </a:extLst>
            </p:cNvPr>
            <p:cNvGrpSpPr/>
            <p:nvPr/>
          </p:nvGrpSpPr>
          <p:grpSpPr>
            <a:xfrm>
              <a:off x="6247497" y="2744562"/>
              <a:ext cx="2123166" cy="1709056"/>
              <a:chOff x="5055054" y="2587172"/>
              <a:chExt cx="2123166" cy="1709056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4C7EC42-9C7E-472B-9F76-E13546E4FF83}"/>
                  </a:ext>
                </a:extLst>
              </p:cNvPr>
              <p:cNvSpPr/>
              <p:nvPr/>
            </p:nvSpPr>
            <p:spPr>
              <a:xfrm>
                <a:off x="5055054" y="2712358"/>
                <a:ext cx="580571" cy="1583870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A5F05ED-9045-4F66-9A3D-D5CDA1C8ECBE}"/>
                  </a:ext>
                </a:extLst>
              </p:cNvPr>
              <p:cNvSpPr/>
              <p:nvPr/>
            </p:nvSpPr>
            <p:spPr>
              <a:xfrm>
                <a:off x="6597649" y="2661559"/>
                <a:ext cx="580571" cy="1583870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33">
                <a:extLst>
                  <a:ext uri="{FF2B5EF4-FFF2-40B4-BE49-F238E27FC236}">
                    <a16:creationId xmlns:a16="http://schemas.microsoft.com/office/drawing/2014/main" id="{31B1A6D1-4E71-4A01-8234-79C102A4A1FC}"/>
                  </a:ext>
                </a:extLst>
              </p:cNvPr>
              <p:cNvSpPr/>
              <p:nvPr/>
            </p:nvSpPr>
            <p:spPr>
              <a:xfrm>
                <a:off x="5254172" y="2587172"/>
                <a:ext cx="1683657" cy="1683657"/>
              </a:xfrm>
              <a:prstGeom prst="roundRect">
                <a:avLst>
                  <a:gd name="adj" fmla="val 11495"/>
                </a:avLst>
              </a:prstGeom>
              <a:solidFill>
                <a:srgbClr val="FFDE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34">
                <a:extLst>
                  <a:ext uri="{FF2B5EF4-FFF2-40B4-BE49-F238E27FC236}">
                    <a16:creationId xmlns:a16="http://schemas.microsoft.com/office/drawing/2014/main" id="{839D3DA0-8F2B-49EC-9505-94DDD7A8BA50}"/>
                  </a:ext>
                </a:extLst>
              </p:cNvPr>
              <p:cNvSpPr/>
              <p:nvPr/>
            </p:nvSpPr>
            <p:spPr>
              <a:xfrm>
                <a:off x="5254171" y="3429000"/>
                <a:ext cx="1683657" cy="841829"/>
              </a:xfrm>
              <a:custGeom>
                <a:avLst/>
                <a:gdLst>
                  <a:gd name="connsiteX0" fmla="*/ 0 w 1683657"/>
                  <a:gd name="connsiteY0" fmla="*/ 0 h 841829"/>
                  <a:gd name="connsiteX1" fmla="*/ 1683657 w 1683657"/>
                  <a:gd name="connsiteY1" fmla="*/ 0 h 841829"/>
                  <a:gd name="connsiteX2" fmla="*/ 1683657 w 1683657"/>
                  <a:gd name="connsiteY2" fmla="*/ 648293 h 841829"/>
                  <a:gd name="connsiteX3" fmla="*/ 1490121 w 1683657"/>
                  <a:gd name="connsiteY3" fmla="*/ 841829 h 841829"/>
                  <a:gd name="connsiteX4" fmla="*/ 193536 w 1683657"/>
                  <a:gd name="connsiteY4" fmla="*/ 841829 h 841829"/>
                  <a:gd name="connsiteX5" fmla="*/ 0 w 1683657"/>
                  <a:gd name="connsiteY5" fmla="*/ 648293 h 84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657" h="841829">
                    <a:moveTo>
                      <a:pt x="0" y="0"/>
                    </a:moveTo>
                    <a:lnTo>
                      <a:pt x="1683657" y="0"/>
                    </a:lnTo>
                    <a:lnTo>
                      <a:pt x="1683657" y="648293"/>
                    </a:lnTo>
                    <a:cubicBezTo>
                      <a:pt x="1683657" y="755180"/>
                      <a:pt x="1597008" y="841829"/>
                      <a:pt x="1490121" y="841829"/>
                    </a:cubicBezTo>
                    <a:lnTo>
                      <a:pt x="193536" y="841829"/>
                    </a:lnTo>
                    <a:cubicBezTo>
                      <a:pt x="86649" y="841829"/>
                      <a:pt x="0" y="755180"/>
                      <a:pt x="0" y="648293"/>
                    </a:cubicBezTo>
                    <a:close/>
                  </a:path>
                </a:pathLst>
              </a:custGeom>
              <a:solidFill>
                <a:srgbClr val="EF91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AC56F40-D832-4041-8651-40058A239055}"/>
                  </a:ext>
                </a:extLst>
              </p:cNvPr>
              <p:cNvGrpSpPr/>
              <p:nvPr/>
            </p:nvGrpSpPr>
            <p:grpSpPr>
              <a:xfrm>
                <a:off x="5353958" y="2686958"/>
                <a:ext cx="1484085" cy="1484084"/>
                <a:chOff x="8091714" y="3008086"/>
                <a:chExt cx="1683658" cy="1683657"/>
              </a:xfrm>
            </p:grpSpPr>
            <p:sp>
              <p:nvSpPr>
                <p:cNvPr id="51" name="Rectangle: Rounded Corners 36">
                  <a:extLst>
                    <a:ext uri="{FF2B5EF4-FFF2-40B4-BE49-F238E27FC236}">
                      <a16:creationId xmlns:a16="http://schemas.microsoft.com/office/drawing/2014/main" id="{64E01844-BA8A-4744-BE54-788D9E2E8478}"/>
                    </a:ext>
                  </a:extLst>
                </p:cNvPr>
                <p:cNvSpPr/>
                <p:nvPr/>
              </p:nvSpPr>
              <p:spPr>
                <a:xfrm>
                  <a:off x="8091715" y="3008086"/>
                  <a:ext cx="1683657" cy="1683657"/>
                </a:xfrm>
                <a:prstGeom prst="roundRect">
                  <a:avLst>
                    <a:gd name="adj" fmla="val 11495"/>
                  </a:avLst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: Shape 37">
                  <a:extLst>
                    <a:ext uri="{FF2B5EF4-FFF2-40B4-BE49-F238E27FC236}">
                      <a16:creationId xmlns:a16="http://schemas.microsoft.com/office/drawing/2014/main" id="{FD61D3BE-9F22-48AF-8707-1C48E71A38F0}"/>
                    </a:ext>
                  </a:extLst>
                </p:cNvPr>
                <p:cNvSpPr/>
                <p:nvPr/>
              </p:nvSpPr>
              <p:spPr>
                <a:xfrm>
                  <a:off x="8091714" y="3849914"/>
                  <a:ext cx="1683657" cy="841829"/>
                </a:xfrm>
                <a:custGeom>
                  <a:avLst/>
                  <a:gdLst>
                    <a:gd name="connsiteX0" fmla="*/ 0 w 1683657"/>
                    <a:gd name="connsiteY0" fmla="*/ 0 h 841829"/>
                    <a:gd name="connsiteX1" fmla="*/ 1683657 w 1683657"/>
                    <a:gd name="connsiteY1" fmla="*/ 0 h 841829"/>
                    <a:gd name="connsiteX2" fmla="*/ 1683657 w 1683657"/>
                    <a:gd name="connsiteY2" fmla="*/ 648293 h 841829"/>
                    <a:gd name="connsiteX3" fmla="*/ 1490121 w 1683657"/>
                    <a:gd name="connsiteY3" fmla="*/ 841829 h 841829"/>
                    <a:gd name="connsiteX4" fmla="*/ 193536 w 1683657"/>
                    <a:gd name="connsiteY4" fmla="*/ 841829 h 841829"/>
                    <a:gd name="connsiteX5" fmla="*/ 0 w 1683657"/>
                    <a:gd name="connsiteY5" fmla="*/ 648293 h 84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83657" h="841829">
                      <a:moveTo>
                        <a:pt x="0" y="0"/>
                      </a:moveTo>
                      <a:lnTo>
                        <a:pt x="1683657" y="0"/>
                      </a:lnTo>
                      <a:lnTo>
                        <a:pt x="1683657" y="648293"/>
                      </a:lnTo>
                      <a:cubicBezTo>
                        <a:pt x="1683657" y="755180"/>
                        <a:pt x="1597008" y="841829"/>
                        <a:pt x="1490121" y="841829"/>
                      </a:cubicBezTo>
                      <a:lnTo>
                        <a:pt x="193536" y="841829"/>
                      </a:lnTo>
                      <a:cubicBezTo>
                        <a:pt x="86649" y="841829"/>
                        <a:pt x="0" y="755180"/>
                        <a:pt x="0" y="648293"/>
                      </a:cubicBezTo>
                      <a:close/>
                    </a:path>
                  </a:pathLst>
                </a:custGeom>
                <a:solidFill>
                  <a:srgbClr val="D1D7D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45" name="Graphic 86" descr="Document">
              <a:extLst>
                <a:ext uri="{FF2B5EF4-FFF2-40B4-BE49-F238E27FC236}">
                  <a16:creationId xmlns:a16="http://schemas.microsoft.com/office/drawing/2014/main" id="{590DD264-509E-4472-9442-D76C33287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29318" y="3299312"/>
              <a:ext cx="548640" cy="54864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C26E9F-5F0B-449E-95D8-5BEE85FCA456}"/>
              </a:ext>
            </a:extLst>
          </p:cNvPr>
          <p:cNvGrpSpPr/>
          <p:nvPr/>
        </p:nvGrpSpPr>
        <p:grpSpPr>
          <a:xfrm>
            <a:off x="3410529" y="4388855"/>
            <a:ext cx="1646463" cy="1237342"/>
            <a:chOff x="4124331" y="4794250"/>
            <a:chExt cx="2123166" cy="17090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2753B6B-C1FD-472F-8E81-4E6EF3E781FB}"/>
                </a:ext>
              </a:extLst>
            </p:cNvPr>
            <p:cNvGrpSpPr/>
            <p:nvPr/>
          </p:nvGrpSpPr>
          <p:grpSpPr>
            <a:xfrm>
              <a:off x="4124331" y="4794250"/>
              <a:ext cx="2123166" cy="1709056"/>
              <a:chOff x="5055054" y="2587172"/>
              <a:chExt cx="2123166" cy="1709056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6ED4103-6BB8-4725-B06F-E13C5BF11BA8}"/>
                  </a:ext>
                </a:extLst>
              </p:cNvPr>
              <p:cNvSpPr/>
              <p:nvPr/>
            </p:nvSpPr>
            <p:spPr>
              <a:xfrm>
                <a:off x="5055054" y="2712358"/>
                <a:ext cx="580571" cy="1583870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62CE44E-F7DC-4EAF-AD57-6E75C6CB5774}"/>
                  </a:ext>
                </a:extLst>
              </p:cNvPr>
              <p:cNvSpPr/>
              <p:nvPr/>
            </p:nvSpPr>
            <p:spPr>
              <a:xfrm>
                <a:off x="6597649" y="2661559"/>
                <a:ext cx="580571" cy="1583870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41">
                <a:extLst>
                  <a:ext uri="{FF2B5EF4-FFF2-40B4-BE49-F238E27FC236}">
                    <a16:creationId xmlns:a16="http://schemas.microsoft.com/office/drawing/2014/main" id="{F2138274-C524-4F72-B5BD-D599BCFD1A94}"/>
                  </a:ext>
                </a:extLst>
              </p:cNvPr>
              <p:cNvSpPr/>
              <p:nvPr/>
            </p:nvSpPr>
            <p:spPr>
              <a:xfrm>
                <a:off x="5254172" y="2587172"/>
                <a:ext cx="1683657" cy="1683657"/>
              </a:xfrm>
              <a:prstGeom prst="roundRect">
                <a:avLst>
                  <a:gd name="adj" fmla="val 11495"/>
                </a:avLst>
              </a:prstGeom>
              <a:solidFill>
                <a:srgbClr val="84F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42">
                <a:extLst>
                  <a:ext uri="{FF2B5EF4-FFF2-40B4-BE49-F238E27FC236}">
                    <a16:creationId xmlns:a16="http://schemas.microsoft.com/office/drawing/2014/main" id="{7CAC7EB3-13EA-4F0A-AA16-98397FBDC63B}"/>
                  </a:ext>
                </a:extLst>
              </p:cNvPr>
              <p:cNvSpPr/>
              <p:nvPr/>
            </p:nvSpPr>
            <p:spPr>
              <a:xfrm>
                <a:off x="5254171" y="3429000"/>
                <a:ext cx="1683657" cy="841829"/>
              </a:xfrm>
              <a:custGeom>
                <a:avLst/>
                <a:gdLst>
                  <a:gd name="connsiteX0" fmla="*/ 0 w 1683657"/>
                  <a:gd name="connsiteY0" fmla="*/ 0 h 841829"/>
                  <a:gd name="connsiteX1" fmla="*/ 1683657 w 1683657"/>
                  <a:gd name="connsiteY1" fmla="*/ 0 h 841829"/>
                  <a:gd name="connsiteX2" fmla="*/ 1683657 w 1683657"/>
                  <a:gd name="connsiteY2" fmla="*/ 648293 h 841829"/>
                  <a:gd name="connsiteX3" fmla="*/ 1490121 w 1683657"/>
                  <a:gd name="connsiteY3" fmla="*/ 841829 h 841829"/>
                  <a:gd name="connsiteX4" fmla="*/ 193536 w 1683657"/>
                  <a:gd name="connsiteY4" fmla="*/ 841829 h 841829"/>
                  <a:gd name="connsiteX5" fmla="*/ 0 w 1683657"/>
                  <a:gd name="connsiteY5" fmla="*/ 648293 h 84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657" h="841829">
                    <a:moveTo>
                      <a:pt x="0" y="0"/>
                    </a:moveTo>
                    <a:lnTo>
                      <a:pt x="1683657" y="0"/>
                    </a:lnTo>
                    <a:lnTo>
                      <a:pt x="1683657" y="648293"/>
                    </a:lnTo>
                    <a:cubicBezTo>
                      <a:pt x="1683657" y="755180"/>
                      <a:pt x="1597008" y="841829"/>
                      <a:pt x="1490121" y="841829"/>
                    </a:cubicBezTo>
                    <a:lnTo>
                      <a:pt x="193536" y="841829"/>
                    </a:lnTo>
                    <a:cubicBezTo>
                      <a:pt x="86649" y="841829"/>
                      <a:pt x="0" y="755180"/>
                      <a:pt x="0" y="648293"/>
                    </a:cubicBezTo>
                    <a:close/>
                  </a:path>
                </a:pathLst>
              </a:custGeom>
              <a:solidFill>
                <a:srgbClr val="34AB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D5CBAAF-7CD9-4DD5-8E50-C7C28FC17682}"/>
                  </a:ext>
                </a:extLst>
              </p:cNvPr>
              <p:cNvGrpSpPr/>
              <p:nvPr/>
            </p:nvGrpSpPr>
            <p:grpSpPr>
              <a:xfrm>
                <a:off x="5353958" y="2686958"/>
                <a:ext cx="1484085" cy="1484084"/>
                <a:chOff x="8091714" y="3008086"/>
                <a:chExt cx="1683658" cy="1683657"/>
              </a:xfrm>
            </p:grpSpPr>
            <p:sp>
              <p:nvSpPr>
                <p:cNvPr id="64" name="Rectangle: Rounded Corners 44">
                  <a:extLst>
                    <a:ext uri="{FF2B5EF4-FFF2-40B4-BE49-F238E27FC236}">
                      <a16:creationId xmlns:a16="http://schemas.microsoft.com/office/drawing/2014/main" id="{05C748E5-FDF1-44F7-AFE1-28CB8CF46136}"/>
                    </a:ext>
                  </a:extLst>
                </p:cNvPr>
                <p:cNvSpPr/>
                <p:nvPr/>
              </p:nvSpPr>
              <p:spPr>
                <a:xfrm>
                  <a:off x="8091715" y="3008086"/>
                  <a:ext cx="1683657" cy="1683657"/>
                </a:xfrm>
                <a:prstGeom prst="roundRect">
                  <a:avLst>
                    <a:gd name="adj" fmla="val 11495"/>
                  </a:avLst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45">
                  <a:extLst>
                    <a:ext uri="{FF2B5EF4-FFF2-40B4-BE49-F238E27FC236}">
                      <a16:creationId xmlns:a16="http://schemas.microsoft.com/office/drawing/2014/main" id="{E357522D-8465-45E3-AC3A-A9485AEDD8B2}"/>
                    </a:ext>
                  </a:extLst>
                </p:cNvPr>
                <p:cNvSpPr/>
                <p:nvPr/>
              </p:nvSpPr>
              <p:spPr>
                <a:xfrm>
                  <a:off x="8091714" y="3849914"/>
                  <a:ext cx="1683657" cy="841829"/>
                </a:xfrm>
                <a:custGeom>
                  <a:avLst/>
                  <a:gdLst>
                    <a:gd name="connsiteX0" fmla="*/ 0 w 1683657"/>
                    <a:gd name="connsiteY0" fmla="*/ 0 h 841829"/>
                    <a:gd name="connsiteX1" fmla="*/ 1683657 w 1683657"/>
                    <a:gd name="connsiteY1" fmla="*/ 0 h 841829"/>
                    <a:gd name="connsiteX2" fmla="*/ 1683657 w 1683657"/>
                    <a:gd name="connsiteY2" fmla="*/ 648293 h 841829"/>
                    <a:gd name="connsiteX3" fmla="*/ 1490121 w 1683657"/>
                    <a:gd name="connsiteY3" fmla="*/ 841829 h 841829"/>
                    <a:gd name="connsiteX4" fmla="*/ 193536 w 1683657"/>
                    <a:gd name="connsiteY4" fmla="*/ 841829 h 841829"/>
                    <a:gd name="connsiteX5" fmla="*/ 0 w 1683657"/>
                    <a:gd name="connsiteY5" fmla="*/ 648293 h 84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83657" h="841829">
                      <a:moveTo>
                        <a:pt x="0" y="0"/>
                      </a:moveTo>
                      <a:lnTo>
                        <a:pt x="1683657" y="0"/>
                      </a:lnTo>
                      <a:lnTo>
                        <a:pt x="1683657" y="648293"/>
                      </a:lnTo>
                      <a:cubicBezTo>
                        <a:pt x="1683657" y="755180"/>
                        <a:pt x="1597008" y="841829"/>
                        <a:pt x="1490121" y="841829"/>
                      </a:cubicBezTo>
                      <a:lnTo>
                        <a:pt x="193536" y="841829"/>
                      </a:lnTo>
                      <a:cubicBezTo>
                        <a:pt x="86649" y="841829"/>
                        <a:pt x="0" y="755180"/>
                        <a:pt x="0" y="648293"/>
                      </a:cubicBezTo>
                      <a:close/>
                    </a:path>
                  </a:pathLst>
                </a:custGeom>
                <a:solidFill>
                  <a:srgbClr val="D1D7D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7" name="Graphic 90" descr="Send">
              <a:extLst>
                <a:ext uri="{FF2B5EF4-FFF2-40B4-BE49-F238E27FC236}">
                  <a16:creationId xmlns:a16="http://schemas.microsoft.com/office/drawing/2014/main" id="{1340CB08-E7CF-4646-8D36-CB4D3F2AE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49222" y="5398046"/>
              <a:ext cx="548640" cy="54864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668887D-0C71-45A3-9BE2-F8754C8210A5}"/>
              </a:ext>
            </a:extLst>
          </p:cNvPr>
          <p:cNvGrpSpPr/>
          <p:nvPr/>
        </p:nvGrpSpPr>
        <p:grpSpPr>
          <a:xfrm>
            <a:off x="1547028" y="3063247"/>
            <a:ext cx="1739674" cy="601210"/>
            <a:chOff x="1638301" y="899548"/>
            <a:chExt cx="2243364" cy="83041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4F01510-7352-46BE-807D-EBF8A865C155}"/>
                </a:ext>
              </a:extLst>
            </p:cNvPr>
            <p:cNvGrpSpPr/>
            <p:nvPr/>
          </p:nvGrpSpPr>
          <p:grpSpPr>
            <a:xfrm>
              <a:off x="1638301" y="1007270"/>
              <a:ext cx="2243364" cy="722688"/>
              <a:chOff x="1669142" y="1042959"/>
              <a:chExt cx="2243364" cy="722688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9F57360-17BD-4C9F-9B81-53A310ABC566}"/>
                  </a:ext>
                </a:extLst>
              </p:cNvPr>
              <p:cNvSpPr txBox="1"/>
              <p:nvPr/>
            </p:nvSpPr>
            <p:spPr>
              <a:xfrm>
                <a:off x="1943102" y="1042959"/>
                <a:ext cx="1938564" cy="72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Century Gothic" panose="020B0502020202020204" pitchFamily="34" charset="0"/>
                  </a:rPr>
                  <a:t>Single Responsibility</a:t>
                </a:r>
                <a:endParaRPr lang="en-US" sz="14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458FE4E-AD9E-4BCD-8EC6-AD769D07F106}"/>
                  </a:ext>
                </a:extLst>
              </p:cNvPr>
              <p:cNvSpPr txBox="1"/>
              <p:nvPr/>
            </p:nvSpPr>
            <p:spPr>
              <a:xfrm>
                <a:off x="1669142" y="1368228"/>
                <a:ext cx="2243364" cy="38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0D56EF5-19AD-474D-A489-1201598E5D39}"/>
                </a:ext>
              </a:extLst>
            </p:cNvPr>
            <p:cNvSpPr txBox="1"/>
            <p:nvPr/>
          </p:nvSpPr>
          <p:spPr>
            <a:xfrm>
              <a:off x="2090356" y="899548"/>
              <a:ext cx="818838" cy="722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28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FA79A7D-45DE-4922-BF5D-EB5540BA4A4B}"/>
              </a:ext>
            </a:extLst>
          </p:cNvPr>
          <p:cNvGrpSpPr/>
          <p:nvPr/>
        </p:nvGrpSpPr>
        <p:grpSpPr>
          <a:xfrm>
            <a:off x="3245200" y="5529053"/>
            <a:ext cx="1739674" cy="616479"/>
            <a:chOff x="1628327" y="4880431"/>
            <a:chExt cx="2243364" cy="85150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2BADB5D-F1B3-47EF-8DBC-97B2B22826AF}"/>
                </a:ext>
              </a:extLst>
            </p:cNvPr>
            <p:cNvGrpSpPr/>
            <p:nvPr/>
          </p:nvGrpSpPr>
          <p:grpSpPr>
            <a:xfrm>
              <a:off x="1628327" y="5009244"/>
              <a:ext cx="2243364" cy="722688"/>
              <a:chOff x="1669142" y="1042959"/>
              <a:chExt cx="2243364" cy="722688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7BE637-3C9C-4853-B0A4-4B9490C9D158}"/>
                  </a:ext>
                </a:extLst>
              </p:cNvPr>
              <p:cNvSpPr txBox="1"/>
              <p:nvPr/>
            </p:nvSpPr>
            <p:spPr>
              <a:xfrm>
                <a:off x="1943102" y="1042959"/>
                <a:ext cx="1938564" cy="72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Century Gothic" panose="020B0502020202020204" pitchFamily="34" charset="0"/>
                  </a:rPr>
                  <a:t>Open Closed Principal</a:t>
                </a:r>
                <a:endParaRPr lang="en-US" sz="14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DB1ACC8-62D6-4ACB-A4C8-489F24D724FF}"/>
                  </a:ext>
                </a:extLst>
              </p:cNvPr>
              <p:cNvSpPr txBox="1"/>
              <p:nvPr/>
            </p:nvSpPr>
            <p:spPr>
              <a:xfrm>
                <a:off x="1669142" y="1368228"/>
                <a:ext cx="2243364" cy="38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719995D-347A-4E1D-B7CE-BA04FC058451}"/>
                </a:ext>
              </a:extLst>
            </p:cNvPr>
            <p:cNvSpPr txBox="1"/>
            <p:nvPr/>
          </p:nvSpPr>
          <p:spPr>
            <a:xfrm>
              <a:off x="2090356" y="4880431"/>
              <a:ext cx="818838" cy="722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28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09640BA-F29D-4207-938C-776BDD875DC3}"/>
              </a:ext>
            </a:extLst>
          </p:cNvPr>
          <p:cNvGrpSpPr/>
          <p:nvPr/>
        </p:nvGrpSpPr>
        <p:grpSpPr>
          <a:xfrm>
            <a:off x="7258856" y="5552533"/>
            <a:ext cx="1739674" cy="627444"/>
            <a:chOff x="8517617" y="2864300"/>
            <a:chExt cx="2243364" cy="86664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20A6771-B5D3-4AA2-AAA1-63F71870A72C}"/>
                </a:ext>
              </a:extLst>
            </p:cNvPr>
            <p:cNvGrpSpPr/>
            <p:nvPr/>
          </p:nvGrpSpPr>
          <p:grpSpPr>
            <a:xfrm>
              <a:off x="8517617" y="3008257"/>
              <a:ext cx="2243364" cy="722688"/>
              <a:chOff x="1669142" y="1042959"/>
              <a:chExt cx="2243364" cy="722688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7065F4A-6DAC-49B3-845E-7D9306A5F48A}"/>
                  </a:ext>
                </a:extLst>
              </p:cNvPr>
              <p:cNvSpPr txBox="1"/>
              <p:nvPr/>
            </p:nvSpPr>
            <p:spPr>
              <a:xfrm>
                <a:off x="1669142" y="1042959"/>
                <a:ext cx="1938564" cy="72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Century Gothic" panose="020B0502020202020204" pitchFamily="34" charset="0"/>
                  </a:rPr>
                  <a:t>Interface Segregation</a:t>
                </a:r>
                <a:endParaRPr lang="en-US" sz="14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5FE89DD-5980-4BD6-A468-E00B5743A6D9}"/>
                  </a:ext>
                </a:extLst>
              </p:cNvPr>
              <p:cNvSpPr txBox="1"/>
              <p:nvPr/>
            </p:nvSpPr>
            <p:spPr>
              <a:xfrm>
                <a:off x="1669142" y="1368228"/>
                <a:ext cx="2243364" cy="38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2BF48BF-0480-4F62-9F6F-3CE10C36AEAB}"/>
                </a:ext>
              </a:extLst>
            </p:cNvPr>
            <p:cNvSpPr txBox="1"/>
            <p:nvPr/>
          </p:nvSpPr>
          <p:spPr>
            <a:xfrm>
              <a:off x="9536821" y="2864300"/>
              <a:ext cx="818838" cy="722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FF3648B-2C08-48E2-A17F-DD5057E490DC}"/>
              </a:ext>
            </a:extLst>
          </p:cNvPr>
          <p:cNvGrpSpPr/>
          <p:nvPr/>
        </p:nvGrpSpPr>
        <p:grpSpPr>
          <a:xfrm>
            <a:off x="5340338" y="3049802"/>
            <a:ext cx="1739674" cy="623754"/>
            <a:chOff x="8471804" y="859679"/>
            <a:chExt cx="2243364" cy="86154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69912D9-27AE-44DE-99D9-56A9B74C709C}"/>
                </a:ext>
              </a:extLst>
            </p:cNvPr>
            <p:cNvGrpSpPr/>
            <p:nvPr/>
          </p:nvGrpSpPr>
          <p:grpSpPr>
            <a:xfrm>
              <a:off x="8471804" y="998540"/>
              <a:ext cx="2243364" cy="722688"/>
              <a:chOff x="1669142" y="1042959"/>
              <a:chExt cx="2243364" cy="722688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1D40B33-7D5D-4B46-9AFA-8D6F5353BCF2}"/>
                  </a:ext>
                </a:extLst>
              </p:cNvPr>
              <p:cNvSpPr txBox="1"/>
              <p:nvPr/>
            </p:nvSpPr>
            <p:spPr>
              <a:xfrm>
                <a:off x="1669142" y="1042959"/>
                <a:ext cx="1938564" cy="72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 smtClean="0">
                    <a:latin typeface="Century Gothic" panose="020B0502020202020204" pitchFamily="34" charset="0"/>
                  </a:rPr>
                  <a:t>Liskov’s</a:t>
                </a:r>
                <a:r>
                  <a:rPr lang="en-US" sz="1400" b="1" dirty="0" smtClean="0">
                    <a:latin typeface="Century Gothic" panose="020B0502020202020204" pitchFamily="34" charset="0"/>
                  </a:rPr>
                  <a:t> Substitution</a:t>
                </a:r>
                <a:endParaRPr lang="en-US" sz="14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62DA486-B2AA-45AF-978C-EFDE2AB4225D}"/>
                  </a:ext>
                </a:extLst>
              </p:cNvPr>
              <p:cNvSpPr txBox="1"/>
              <p:nvPr/>
            </p:nvSpPr>
            <p:spPr>
              <a:xfrm>
                <a:off x="1669142" y="1368228"/>
                <a:ext cx="2243364" cy="38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6E18F8-5D2A-4BBA-9AD8-22824CFD3D71}"/>
                </a:ext>
              </a:extLst>
            </p:cNvPr>
            <p:cNvSpPr txBox="1"/>
            <p:nvPr/>
          </p:nvSpPr>
          <p:spPr>
            <a:xfrm>
              <a:off x="9536821" y="859679"/>
              <a:ext cx="818838" cy="722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7C3D03E-6D97-4BD9-814D-6627A44B1E19}"/>
              </a:ext>
            </a:extLst>
          </p:cNvPr>
          <p:cNvGrpSpPr/>
          <p:nvPr/>
        </p:nvGrpSpPr>
        <p:grpSpPr>
          <a:xfrm>
            <a:off x="3347653" y="311453"/>
            <a:ext cx="5496695" cy="900408"/>
            <a:chOff x="3200263" y="238883"/>
            <a:chExt cx="5496695" cy="900408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4F50BEE-679D-4530-A5E8-532A1ECED0AD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dirty="0" smtClean="0">
                  <a:solidFill>
                    <a:srgbClr val="52CBBE"/>
                  </a:solidFill>
                  <a:latin typeface="Tw Cen MT" panose="020B0602020104020603" pitchFamily="34" charset="0"/>
                </a:rPr>
                <a:t>SOLID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2CBBE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F660F63-655F-4556-8162-3B795279CD63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D6109B6-D895-43B2-840B-BD1D39DC0099}"/>
              </a:ext>
            </a:extLst>
          </p:cNvPr>
          <p:cNvGrpSpPr/>
          <p:nvPr/>
        </p:nvGrpSpPr>
        <p:grpSpPr>
          <a:xfrm>
            <a:off x="8785211" y="1905740"/>
            <a:ext cx="1684821" cy="1245741"/>
            <a:chOff x="4103464" y="2732768"/>
            <a:chExt cx="2123166" cy="1709056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7E7B60F-E34A-49B4-8F6A-8F01459AB602}"/>
                </a:ext>
              </a:extLst>
            </p:cNvPr>
            <p:cNvGrpSpPr/>
            <p:nvPr/>
          </p:nvGrpSpPr>
          <p:grpSpPr>
            <a:xfrm>
              <a:off x="4103464" y="2732768"/>
              <a:ext cx="2123166" cy="1709056"/>
              <a:chOff x="5055054" y="2587172"/>
              <a:chExt cx="2123166" cy="1709056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6E40174-3741-4AE4-B9E6-1A7D4AEBE9F2}"/>
                  </a:ext>
                </a:extLst>
              </p:cNvPr>
              <p:cNvSpPr/>
              <p:nvPr/>
            </p:nvSpPr>
            <p:spPr>
              <a:xfrm>
                <a:off x="5055054" y="2712358"/>
                <a:ext cx="580571" cy="1583870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EE2AFFA-2241-404B-8028-4E55C538A5BF}"/>
                  </a:ext>
                </a:extLst>
              </p:cNvPr>
              <p:cNvSpPr/>
              <p:nvPr/>
            </p:nvSpPr>
            <p:spPr>
              <a:xfrm>
                <a:off x="6597649" y="2661559"/>
                <a:ext cx="580571" cy="1583870"/>
              </a:xfrm>
              <a:prstGeom prst="ellips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  <a:effectLst>
                <a:softEdge rad="177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: Rounded Corners 25">
                <a:extLst>
                  <a:ext uri="{FF2B5EF4-FFF2-40B4-BE49-F238E27FC236}">
                    <a16:creationId xmlns:a16="http://schemas.microsoft.com/office/drawing/2014/main" id="{A5360612-B048-47C0-B807-0EB49C167183}"/>
                  </a:ext>
                </a:extLst>
              </p:cNvPr>
              <p:cNvSpPr/>
              <p:nvPr/>
            </p:nvSpPr>
            <p:spPr>
              <a:xfrm>
                <a:off x="5254172" y="2587172"/>
                <a:ext cx="1683657" cy="1683657"/>
              </a:xfrm>
              <a:prstGeom prst="roundRect">
                <a:avLst>
                  <a:gd name="adj" fmla="val 11495"/>
                </a:avLst>
              </a:prstGeom>
              <a:solidFill>
                <a:srgbClr val="DDC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reeform: Shape 26">
                <a:extLst>
                  <a:ext uri="{FF2B5EF4-FFF2-40B4-BE49-F238E27FC236}">
                    <a16:creationId xmlns:a16="http://schemas.microsoft.com/office/drawing/2014/main" id="{C9F7B99F-B688-4AE6-BAA2-086AAFEB0629}"/>
                  </a:ext>
                </a:extLst>
              </p:cNvPr>
              <p:cNvSpPr/>
              <p:nvPr/>
            </p:nvSpPr>
            <p:spPr>
              <a:xfrm>
                <a:off x="5254171" y="3429000"/>
                <a:ext cx="1683657" cy="841829"/>
              </a:xfrm>
              <a:custGeom>
                <a:avLst/>
                <a:gdLst>
                  <a:gd name="connsiteX0" fmla="*/ 0 w 1683657"/>
                  <a:gd name="connsiteY0" fmla="*/ 0 h 841829"/>
                  <a:gd name="connsiteX1" fmla="*/ 1683657 w 1683657"/>
                  <a:gd name="connsiteY1" fmla="*/ 0 h 841829"/>
                  <a:gd name="connsiteX2" fmla="*/ 1683657 w 1683657"/>
                  <a:gd name="connsiteY2" fmla="*/ 648293 h 841829"/>
                  <a:gd name="connsiteX3" fmla="*/ 1490121 w 1683657"/>
                  <a:gd name="connsiteY3" fmla="*/ 841829 h 841829"/>
                  <a:gd name="connsiteX4" fmla="*/ 193536 w 1683657"/>
                  <a:gd name="connsiteY4" fmla="*/ 841829 h 841829"/>
                  <a:gd name="connsiteX5" fmla="*/ 0 w 1683657"/>
                  <a:gd name="connsiteY5" fmla="*/ 648293 h 84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657" h="841829">
                    <a:moveTo>
                      <a:pt x="0" y="0"/>
                    </a:moveTo>
                    <a:lnTo>
                      <a:pt x="1683657" y="0"/>
                    </a:lnTo>
                    <a:lnTo>
                      <a:pt x="1683657" y="648293"/>
                    </a:lnTo>
                    <a:cubicBezTo>
                      <a:pt x="1683657" y="755180"/>
                      <a:pt x="1597008" y="841829"/>
                      <a:pt x="1490121" y="841829"/>
                    </a:cubicBezTo>
                    <a:lnTo>
                      <a:pt x="193536" y="841829"/>
                    </a:lnTo>
                    <a:cubicBezTo>
                      <a:pt x="86649" y="841829"/>
                      <a:pt x="0" y="755180"/>
                      <a:pt x="0" y="648293"/>
                    </a:cubicBezTo>
                    <a:close/>
                  </a:path>
                </a:pathLst>
              </a:custGeom>
              <a:solidFill>
                <a:srgbClr val="9B86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BAB72372-BDCC-4AA2-B908-7D818EBE9C24}"/>
                  </a:ext>
                </a:extLst>
              </p:cNvPr>
              <p:cNvGrpSpPr/>
              <p:nvPr/>
            </p:nvGrpSpPr>
            <p:grpSpPr>
              <a:xfrm>
                <a:off x="5353958" y="2686958"/>
                <a:ext cx="1484085" cy="1484084"/>
                <a:chOff x="8091714" y="3008086"/>
                <a:chExt cx="1683658" cy="1683657"/>
              </a:xfrm>
            </p:grpSpPr>
            <p:sp>
              <p:nvSpPr>
                <p:cNvPr id="114" name="Rectangle: Rounded Corners 28">
                  <a:extLst>
                    <a:ext uri="{FF2B5EF4-FFF2-40B4-BE49-F238E27FC236}">
                      <a16:creationId xmlns:a16="http://schemas.microsoft.com/office/drawing/2014/main" id="{73E528B9-20FA-4F78-A604-4250907603F8}"/>
                    </a:ext>
                  </a:extLst>
                </p:cNvPr>
                <p:cNvSpPr/>
                <p:nvPr/>
              </p:nvSpPr>
              <p:spPr>
                <a:xfrm>
                  <a:off x="8091715" y="3008086"/>
                  <a:ext cx="1683657" cy="1683657"/>
                </a:xfrm>
                <a:prstGeom prst="roundRect">
                  <a:avLst>
                    <a:gd name="adj" fmla="val 11495"/>
                  </a:avLst>
                </a:prstGeom>
                <a:solidFill>
                  <a:srgbClr val="FAFAF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Freeform: Shape 29">
                  <a:extLst>
                    <a:ext uri="{FF2B5EF4-FFF2-40B4-BE49-F238E27FC236}">
                      <a16:creationId xmlns:a16="http://schemas.microsoft.com/office/drawing/2014/main" id="{48148144-3A7A-4679-9478-B35BF728000F}"/>
                    </a:ext>
                  </a:extLst>
                </p:cNvPr>
                <p:cNvSpPr/>
                <p:nvPr/>
              </p:nvSpPr>
              <p:spPr>
                <a:xfrm>
                  <a:off x="8091714" y="3849914"/>
                  <a:ext cx="1683657" cy="841829"/>
                </a:xfrm>
                <a:custGeom>
                  <a:avLst/>
                  <a:gdLst>
                    <a:gd name="connsiteX0" fmla="*/ 0 w 1683657"/>
                    <a:gd name="connsiteY0" fmla="*/ 0 h 841829"/>
                    <a:gd name="connsiteX1" fmla="*/ 1683657 w 1683657"/>
                    <a:gd name="connsiteY1" fmla="*/ 0 h 841829"/>
                    <a:gd name="connsiteX2" fmla="*/ 1683657 w 1683657"/>
                    <a:gd name="connsiteY2" fmla="*/ 648293 h 841829"/>
                    <a:gd name="connsiteX3" fmla="*/ 1490121 w 1683657"/>
                    <a:gd name="connsiteY3" fmla="*/ 841829 h 841829"/>
                    <a:gd name="connsiteX4" fmla="*/ 193536 w 1683657"/>
                    <a:gd name="connsiteY4" fmla="*/ 841829 h 841829"/>
                    <a:gd name="connsiteX5" fmla="*/ 0 w 1683657"/>
                    <a:gd name="connsiteY5" fmla="*/ 648293 h 84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83657" h="841829">
                      <a:moveTo>
                        <a:pt x="0" y="0"/>
                      </a:moveTo>
                      <a:lnTo>
                        <a:pt x="1683657" y="0"/>
                      </a:lnTo>
                      <a:lnTo>
                        <a:pt x="1683657" y="648293"/>
                      </a:lnTo>
                      <a:cubicBezTo>
                        <a:pt x="1683657" y="755180"/>
                        <a:pt x="1597008" y="841829"/>
                        <a:pt x="1490121" y="841829"/>
                      </a:cubicBezTo>
                      <a:lnTo>
                        <a:pt x="193536" y="841829"/>
                      </a:lnTo>
                      <a:cubicBezTo>
                        <a:pt x="86649" y="841829"/>
                        <a:pt x="0" y="755180"/>
                        <a:pt x="0" y="648293"/>
                      </a:cubicBezTo>
                      <a:close/>
                    </a:path>
                  </a:pathLst>
                </a:custGeom>
                <a:solidFill>
                  <a:srgbClr val="D1D7D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08" name="Graphic 88" descr="Wreath">
              <a:extLst>
                <a:ext uri="{FF2B5EF4-FFF2-40B4-BE49-F238E27FC236}">
                  <a16:creationId xmlns:a16="http://schemas.microsoft.com/office/drawing/2014/main" id="{E76BD281-022C-4BA1-9FAE-4BEAD2DB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71991" y="3351723"/>
              <a:ext cx="548640" cy="54864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2C26304-9BED-499C-9228-8AC658018C42}"/>
              </a:ext>
            </a:extLst>
          </p:cNvPr>
          <p:cNvGrpSpPr/>
          <p:nvPr/>
        </p:nvGrpSpPr>
        <p:grpSpPr>
          <a:xfrm>
            <a:off x="8857267" y="3210886"/>
            <a:ext cx="1780203" cy="1175530"/>
            <a:chOff x="1633314" y="2100815"/>
            <a:chExt cx="2243364" cy="161273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B68AD80-D392-412E-90DF-266519C65993}"/>
                </a:ext>
              </a:extLst>
            </p:cNvPr>
            <p:cNvGrpSpPr/>
            <p:nvPr/>
          </p:nvGrpSpPr>
          <p:grpSpPr>
            <a:xfrm>
              <a:off x="1633314" y="2100815"/>
              <a:ext cx="2243364" cy="1612730"/>
              <a:chOff x="1669142" y="135517"/>
              <a:chExt cx="2243364" cy="1612730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B7B4B44-E2C8-4967-A765-50C029FD2F7E}"/>
                  </a:ext>
                </a:extLst>
              </p:cNvPr>
              <p:cNvSpPr txBox="1"/>
              <p:nvPr/>
            </p:nvSpPr>
            <p:spPr>
              <a:xfrm>
                <a:off x="1669142" y="135517"/>
                <a:ext cx="1938563" cy="717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Century Gothic" panose="020B0502020202020204" pitchFamily="34" charset="0"/>
                  </a:rPr>
                  <a:t>Dependency Inversion</a:t>
                </a:r>
                <a:endParaRPr lang="en-US" sz="14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87E1563F-458D-43B8-866C-45FE5C3E914B}"/>
                  </a:ext>
                </a:extLst>
              </p:cNvPr>
              <p:cNvSpPr txBox="1"/>
              <p:nvPr/>
            </p:nvSpPr>
            <p:spPr>
              <a:xfrm>
                <a:off x="1669142" y="1368227"/>
                <a:ext cx="2243364" cy="380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1AA64C2-7230-4517-BC61-C2658C7B70A1}"/>
                </a:ext>
              </a:extLst>
            </p:cNvPr>
            <p:cNvSpPr txBox="1"/>
            <p:nvPr/>
          </p:nvSpPr>
          <p:spPr>
            <a:xfrm>
              <a:off x="2090356" y="2900131"/>
              <a:ext cx="818838" cy="71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28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27D3C9FF-E96B-471A-893D-2AAAFA07FC3F}"/>
              </a:ext>
            </a:extLst>
          </p:cNvPr>
          <p:cNvSpPr txBox="1"/>
          <p:nvPr/>
        </p:nvSpPr>
        <p:spPr>
          <a:xfrm rot="16200000">
            <a:off x="11369102" y="3614372"/>
            <a:ext cx="1203232" cy="461665"/>
          </a:xfrm>
          <a:prstGeom prst="rect">
            <a:avLst/>
          </a:prstGeom>
          <a:solidFill>
            <a:srgbClr val="52CBBE"/>
          </a:solidFill>
          <a:ln>
            <a:solidFill>
              <a:srgbClr val="52CBB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Slide 16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31F-B58B-465A-9D63-2CDB550C36E6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894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57C3D03E-6D97-4BD9-814D-6627A44B1E19}"/>
              </a:ext>
            </a:extLst>
          </p:cNvPr>
          <p:cNvGrpSpPr/>
          <p:nvPr/>
        </p:nvGrpSpPr>
        <p:grpSpPr>
          <a:xfrm>
            <a:off x="3347653" y="311453"/>
            <a:ext cx="5496695" cy="900408"/>
            <a:chOff x="3200263" y="238883"/>
            <a:chExt cx="5496695" cy="900408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4F50BEE-679D-4530-A5E8-532A1ECED0AD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noProof="0" dirty="0" smtClean="0">
                  <a:solidFill>
                    <a:srgbClr val="5D7373"/>
                  </a:solidFill>
                  <a:latin typeface="Tw Cen MT" panose="020B0602020104020603" pitchFamily="34" charset="0"/>
                </a:rPr>
                <a:t>Code </a:t>
              </a:r>
              <a:r>
                <a:rPr lang="en-US" sz="3600" b="1" dirty="0" smtClean="0">
                  <a:solidFill>
                    <a:srgbClr val="5D7373"/>
                  </a:solidFill>
                  <a:latin typeface="Tw Cen MT" panose="020B0602020104020603" pitchFamily="34" charset="0"/>
                </a:rPr>
                <a:t>Refactor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D7373"/>
                </a:solidFill>
                <a:effectLst/>
                <a:uLnTx/>
                <a:uFillTx/>
                <a:latin typeface="Tw Cen MT" panose="020B0602020104020603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F660F63-655F-4556-8162-3B795279CD63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086971" y="1505123"/>
            <a:ext cx="100180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algn="just"/>
            <a:r>
              <a:rPr lang="en-US" sz="2400" dirty="0" smtClean="0">
                <a:solidFill>
                  <a:srgbClr val="4791DA"/>
                </a:solidFill>
                <a:latin typeface="Tw Cen MT" panose="020B0602020104020603" pitchFamily="34" charset="0"/>
                <a:cs typeface="Times New Roman" pitchFamily="18" charset="0"/>
              </a:rPr>
              <a:t>1. Naming Inappropriate</a:t>
            </a:r>
          </a:p>
          <a:p>
            <a:pPr marL="68580" algn="just"/>
            <a:endParaRPr lang="en-US" sz="2400" dirty="0" smtClean="0">
              <a:latin typeface="Tw Cen MT" panose="020B0602020104020603" pitchFamily="34" charset="0"/>
              <a:cs typeface="Times New Roman" pitchFamily="18" charset="0"/>
            </a:endParaRPr>
          </a:p>
          <a:p>
            <a:pPr marL="68580" algn="just"/>
            <a:endParaRPr lang="en-US" sz="2400" dirty="0">
              <a:latin typeface="Tw Cen MT" panose="020B0602020104020603" pitchFamily="34" charset="0"/>
              <a:cs typeface="Times New Roman" pitchFamily="18" charset="0"/>
            </a:endParaRPr>
          </a:p>
          <a:p>
            <a:pPr marL="68580" algn="just"/>
            <a:endParaRPr lang="en-US" sz="2400" dirty="0" smtClean="0">
              <a:latin typeface="Tw Cen MT" panose="020B0602020104020603" pitchFamily="34" charset="0"/>
              <a:cs typeface="Times New Roman" pitchFamily="18" charset="0"/>
            </a:endParaRPr>
          </a:p>
          <a:p>
            <a:pPr marL="68580" algn="just"/>
            <a:endParaRPr lang="en-US" sz="2400" dirty="0">
              <a:latin typeface="Tw Cen MT" panose="020B0602020104020603" pitchFamily="34" charset="0"/>
              <a:cs typeface="Times New Roman" pitchFamily="18" charset="0"/>
            </a:endParaRPr>
          </a:p>
          <a:p>
            <a:pPr marL="68580" algn="just"/>
            <a:endParaRPr lang="en-US" sz="2400" dirty="0" smtClean="0">
              <a:latin typeface="Tw Cen MT" panose="020B0602020104020603" pitchFamily="34" charset="0"/>
              <a:cs typeface="Times New Roman" pitchFamily="18" charset="0"/>
            </a:endParaRPr>
          </a:p>
          <a:p>
            <a:pPr marL="68580" algn="just"/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 </a:t>
            </a:r>
          </a:p>
          <a:p>
            <a:pPr marL="68580" algn="just"/>
            <a:r>
              <a:rPr lang="en-US" sz="2400" dirty="0" smtClean="0">
                <a:solidFill>
                  <a:srgbClr val="4791DA"/>
                </a:solidFill>
                <a:latin typeface="Tw Cen MT" panose="020B0602020104020603" pitchFamily="34" charset="0"/>
                <a:cs typeface="Times New Roman" pitchFamily="18" charset="0"/>
              </a:rPr>
              <a:t>2. Code Duplicity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717800" y="2204279"/>
            <a:ext cx="4038600" cy="37856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68580" algn="just"/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String xyz, </a:t>
            </a:r>
            <a:r>
              <a:rPr lang="en-US" sz="2400" dirty="0" err="1" smtClean="0">
                <a:latin typeface="Tw Cen MT" panose="020B0602020104020603" pitchFamily="34" charset="0"/>
                <a:cs typeface="Times New Roman" pitchFamily="18" charset="0"/>
              </a:rPr>
              <a:t>abc</a:t>
            </a: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;</a:t>
            </a:r>
          </a:p>
          <a:p>
            <a:pPr marL="68580" algn="just"/>
            <a:endParaRPr lang="en-US" sz="2400" dirty="0">
              <a:latin typeface="Tw Cen MT" panose="020B0602020104020603" pitchFamily="34" charset="0"/>
              <a:cs typeface="Times New Roman" pitchFamily="18" charset="0"/>
            </a:endParaRPr>
          </a:p>
          <a:p>
            <a:pPr marL="68580" algn="just"/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String </a:t>
            </a:r>
            <a:r>
              <a:rPr lang="en-US" sz="2400" dirty="0" err="1" smtClean="0">
                <a:latin typeface="Tw Cen MT" panose="020B0602020104020603" pitchFamily="34" charset="0"/>
                <a:cs typeface="Times New Roman" pitchFamily="18" charset="0"/>
              </a:rPr>
              <a:t>file_name</a:t>
            </a: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, </a:t>
            </a:r>
            <a:r>
              <a:rPr lang="en-US" sz="2400" dirty="0" err="1" smtClean="0">
                <a:latin typeface="Tw Cen MT" panose="020B0602020104020603" pitchFamily="34" charset="0"/>
                <a:cs typeface="Times New Roman" pitchFamily="18" charset="0"/>
              </a:rPr>
              <a:t>save_file</a:t>
            </a: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 ;</a:t>
            </a:r>
          </a:p>
          <a:p>
            <a:pPr marL="68580" algn="just"/>
            <a:endParaRPr lang="en-US" sz="2400" dirty="0">
              <a:latin typeface="Tw Cen MT" panose="020B0602020104020603" pitchFamily="34" charset="0"/>
              <a:cs typeface="Times New Roman" pitchFamily="18" charset="0"/>
            </a:endParaRPr>
          </a:p>
          <a:p>
            <a:pPr marL="68580" algn="just"/>
            <a:endParaRPr lang="en-US" sz="2400" dirty="0" smtClean="0">
              <a:latin typeface="Tw Cen MT" panose="020B0602020104020603" pitchFamily="34" charset="0"/>
              <a:cs typeface="Times New Roman" pitchFamily="18" charset="0"/>
            </a:endParaRPr>
          </a:p>
          <a:p>
            <a:pPr marL="68580" algn="just"/>
            <a:endParaRPr lang="en-US" sz="2400" dirty="0">
              <a:latin typeface="Tw Cen MT" panose="020B0602020104020603" pitchFamily="34" charset="0"/>
              <a:cs typeface="Times New Roman" pitchFamily="18" charset="0"/>
            </a:endParaRPr>
          </a:p>
          <a:p>
            <a:pPr marL="68580" algn="just"/>
            <a:endParaRPr lang="en-US" sz="2400" dirty="0" smtClean="0">
              <a:latin typeface="Tw Cen MT" panose="020B0602020104020603" pitchFamily="34" charset="0"/>
              <a:cs typeface="Times New Roman" pitchFamily="18" charset="0"/>
            </a:endParaRPr>
          </a:p>
          <a:p>
            <a:pPr marL="4114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SOLID</a:t>
            </a:r>
          </a:p>
          <a:p>
            <a:pPr marL="411480" indent="-342900" algn="just">
              <a:buFont typeface="Arial" panose="020B0604020202020204" pitchFamily="34" charset="0"/>
              <a:buChar char="•"/>
            </a:pPr>
            <a:endParaRPr lang="en-US" sz="2400" dirty="0" smtClean="0">
              <a:latin typeface="Tw Cen MT" panose="020B0602020104020603" pitchFamily="34" charset="0"/>
              <a:cs typeface="Times New Roman" pitchFamily="18" charset="0"/>
            </a:endParaRPr>
          </a:p>
          <a:p>
            <a:pPr marL="41148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Class Inheritance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23" y="2224833"/>
            <a:ext cx="401171" cy="401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12" y="2975227"/>
            <a:ext cx="373982" cy="40922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7D3C9FF-E96B-471A-893D-2AAAFA07FC3F}"/>
              </a:ext>
            </a:extLst>
          </p:cNvPr>
          <p:cNvSpPr txBox="1"/>
          <p:nvPr/>
        </p:nvSpPr>
        <p:spPr>
          <a:xfrm rot="16200000">
            <a:off x="11369102" y="2395172"/>
            <a:ext cx="1203232" cy="461665"/>
          </a:xfrm>
          <a:prstGeom prst="rect">
            <a:avLst/>
          </a:prstGeom>
          <a:solidFill>
            <a:srgbClr val="5D7373"/>
          </a:solidFill>
          <a:ln>
            <a:solidFill>
              <a:srgbClr val="52CBB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0EEF0"/>
                </a:solidFill>
                <a:latin typeface="Tw Cen MT" panose="020B0602020104020603" pitchFamily="34" charset="0"/>
              </a:rPr>
              <a:t>Slide 17</a:t>
            </a:r>
            <a:endParaRPr lang="en-US" sz="2400" b="1" dirty="0">
              <a:solidFill>
                <a:srgbClr val="F0EEF0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7DB5F-039A-4693-B62C-A4E3F23D9396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585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20280000">
            <a:off x="3794969" y="2367989"/>
            <a:ext cx="0" cy="2635409"/>
          </a:xfrm>
          <a:prstGeom prst="line">
            <a:avLst/>
          </a:prstGeom>
          <a:ln w="28575" cap="rnd">
            <a:solidFill>
              <a:srgbClr val="5D737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20280000">
            <a:off x="3260472" y="2253652"/>
            <a:ext cx="1122708" cy="0"/>
          </a:xfrm>
          <a:prstGeom prst="line">
            <a:avLst/>
          </a:prstGeom>
          <a:ln w="28575" cap="rnd">
            <a:solidFill>
              <a:srgbClr val="5D737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20280000">
            <a:off x="4247714" y="4697161"/>
            <a:ext cx="1122708" cy="0"/>
          </a:xfrm>
          <a:prstGeom prst="line">
            <a:avLst/>
          </a:prstGeom>
          <a:ln w="28575" cap="rnd">
            <a:solidFill>
              <a:srgbClr val="5D737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20280000">
            <a:off x="4481435" y="2016321"/>
            <a:ext cx="0" cy="742810"/>
          </a:xfrm>
          <a:prstGeom prst="line">
            <a:avLst/>
          </a:prstGeom>
          <a:ln w="28575" cap="rnd">
            <a:solidFill>
              <a:srgbClr val="5D737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20280000">
            <a:off x="5190415" y="3771109"/>
            <a:ext cx="0" cy="742810"/>
          </a:xfrm>
          <a:prstGeom prst="line">
            <a:avLst/>
          </a:prstGeom>
          <a:ln w="28575" cap="rnd">
            <a:solidFill>
              <a:srgbClr val="5D737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81435" y="2767865"/>
            <a:ext cx="556744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spc="300" dirty="0" smtClean="0">
                <a:solidFill>
                  <a:srgbClr val="00A0A8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 Bold" panose="02000000000000000000" pitchFamily="2" charset="0"/>
              </a:rPr>
              <a:t>THANK YOU</a:t>
            </a:r>
            <a:endParaRPr lang="en-US" sz="6000" spc="300" dirty="0">
              <a:solidFill>
                <a:srgbClr val="00A0A8"/>
              </a:solidFill>
              <a:latin typeface="Roboto Bold" panose="02000000000000000000" pitchFamily="2" charset="0"/>
              <a:ea typeface="Roboto Bold" panose="02000000000000000000" pitchFamily="2" charset="0"/>
              <a:cs typeface="Roboto Bold" panose="02000000000000000000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F49B-0E5D-4D7D-BA12-0E8867FAD633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77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hd wallpaper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7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IVIRO - Flares [NCS Release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" name="Isosceles Triangle 1"/>
          <p:cNvSpPr/>
          <p:nvPr/>
        </p:nvSpPr>
        <p:spPr>
          <a:xfrm>
            <a:off x="-3690720" y="1761076"/>
            <a:ext cx="2971800" cy="2971800"/>
          </a:xfrm>
          <a:prstGeom prst="triangl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Image result for hd wallpap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188" b="42407"/>
          <a:stretch/>
        </p:blipFill>
        <p:spPr bwMode="auto">
          <a:xfrm>
            <a:off x="0" y="2899611"/>
            <a:ext cx="12192000" cy="10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42170" y="2899611"/>
            <a:ext cx="6907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  <a:ea typeface="Adobe Fan Heiti Std B" panose="020B0700000000000000" pitchFamily="34" charset="-128"/>
              </a:rPr>
              <a:t>DUPLICITY CHECKER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empus Sans ITC" panose="04020404030D07020202" pitchFamily="82" charset="0"/>
              <a:ea typeface="Adobe Fan Heiti Std B" panose="020B07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88353" y="3604789"/>
            <a:ext cx="20152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By Team BX12</a:t>
            </a:r>
            <a:endParaRPr lang="en-US" sz="24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empus Sans ITC" panose="04020404030D07020202" pitchFamily="82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7E0B9-09B8-4CD3-B9AD-E4F77E89187F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523 0.00208 L 0.68125 -0.0129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18" y="-76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649 -0.01505 L 1.32774 -0.015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6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4" grpId="0"/>
      <p:bldP spid="4" grpId="1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moke effect video">
            <a:hlinkClick r:id="" action="ppaction://media"/>
            <a:extLst>
              <a:ext uri="{FF2B5EF4-FFF2-40B4-BE49-F238E27FC236}">
                <a16:creationId xmlns:a16="http://schemas.microsoft.com/office/drawing/2014/main" id="{72D8C1AA-9383-4D7F-B843-4F320FB54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Welcome Text" hidden="1">
            <a:extLst>
              <a:ext uri="{FF2B5EF4-FFF2-40B4-BE49-F238E27FC236}">
                <a16:creationId xmlns:a16="http://schemas.microsoft.com/office/drawing/2014/main" id="{4D040D9A-AF87-4B23-B4E8-3F4C6C5D5FF8}"/>
              </a:ext>
            </a:extLst>
          </p:cNvPr>
          <p:cNvSpPr txBox="1"/>
          <p:nvPr/>
        </p:nvSpPr>
        <p:spPr>
          <a:xfrm>
            <a:off x="3200399" y="2732111"/>
            <a:ext cx="5431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WELCOME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F8F66-7A70-4809-A861-DAABB36650B2}"/>
              </a:ext>
            </a:extLst>
          </p:cNvPr>
          <p:cNvSpPr txBox="1"/>
          <p:nvPr/>
        </p:nvSpPr>
        <p:spPr>
          <a:xfrm>
            <a:off x="4011625" y="2491628"/>
            <a:ext cx="4413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600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Developed By</a:t>
            </a:r>
            <a:endParaRPr lang="en-US" sz="4000" spc="6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9769A-08F3-4FB3-AB03-4F3E936BE738}"/>
              </a:ext>
            </a:extLst>
          </p:cNvPr>
          <p:cNvSpPr txBox="1"/>
          <p:nvPr/>
        </p:nvSpPr>
        <p:spPr>
          <a:xfrm>
            <a:off x="3745716" y="3193866"/>
            <a:ext cx="4945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 smtClean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</a:rPr>
              <a:t>Team BX12</a:t>
            </a:r>
            <a:endParaRPr lang="en-US" sz="6000" spc="6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77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45" y="1071838"/>
            <a:ext cx="4714325" cy="471432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D860F08-F37C-4EAB-B841-545DDFB104B5}"/>
              </a:ext>
            </a:extLst>
          </p:cNvPr>
          <p:cNvGrpSpPr/>
          <p:nvPr/>
        </p:nvGrpSpPr>
        <p:grpSpPr>
          <a:xfrm>
            <a:off x="3275083" y="311453"/>
            <a:ext cx="5496695" cy="900408"/>
            <a:chOff x="3200263" y="238883"/>
            <a:chExt cx="5496695" cy="9004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D247E2-DEF5-4005-BE18-A5C94DCEAF4F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5D7373"/>
                  </a:solidFill>
                  <a:latin typeface="Sitka Text" panose="02000505000000020004" pitchFamily="2" charset="0"/>
                </a:rPr>
                <a:t>Project Mentor</a:t>
              </a:r>
              <a:endParaRPr lang="en-US" sz="3600" b="1" dirty="0">
                <a:solidFill>
                  <a:srgbClr val="5D7373"/>
                </a:solidFill>
                <a:latin typeface="Sitka Text" panose="02000505000000020004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F6ACC7-E0E5-4C79-9CEC-60D45F0CB299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95435" y="2582615"/>
            <a:ext cx="639090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  <a:ea typeface="宋体" charset="-122"/>
              </a:rPr>
              <a:t>Falguni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  <a:ea typeface="宋体" charset="-122"/>
              </a:rPr>
              <a:t> Roy</a:t>
            </a:r>
          </a:p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ea typeface="宋体" charset="-122"/>
              </a:rPr>
              <a:t>Assistant Professor</a:t>
            </a:r>
          </a:p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ea typeface="宋体" charset="-122"/>
              </a:rPr>
              <a:t>Institute of Information Technology </a:t>
            </a:r>
          </a:p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ea typeface="宋体" charset="-122"/>
              </a:rPr>
              <a:t>Noakhali Science and Technology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  <a:ea typeface="宋体" charset="-122"/>
              </a:rPr>
              <a:t>University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Tw Cen MT" panose="020B0602020104020603" pitchFamily="34" charset="0"/>
              <a:ea typeface="宋体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314451" y="2260082"/>
            <a:ext cx="157397" cy="2453951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D3C9FF-E96B-471A-893D-2AAAFA07FC3F}"/>
              </a:ext>
            </a:extLst>
          </p:cNvPr>
          <p:cNvSpPr txBox="1"/>
          <p:nvPr/>
        </p:nvSpPr>
        <p:spPr>
          <a:xfrm rot="16200000">
            <a:off x="11418631" y="4196734"/>
            <a:ext cx="1089660" cy="461665"/>
          </a:xfrm>
          <a:prstGeom prst="rect">
            <a:avLst/>
          </a:prstGeom>
          <a:solidFill>
            <a:srgbClr val="5D73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Slide 3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E419F-C255-483C-9A1D-219EFE29093C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905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66627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0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5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66627 0.00023 L 2.08333E-6 -3.33333E-6 " pathEditMode="relative" rAng="0" ptsTypes="AA">
                                      <p:cBhvr>
                                        <p:cTn id="16" dur="3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20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3D5DD1B5-C577-410C-8754-00EE7A0C74A6}"/>
              </a:ext>
            </a:extLst>
          </p:cNvPr>
          <p:cNvSpPr/>
          <p:nvPr/>
        </p:nvSpPr>
        <p:spPr>
          <a:xfrm>
            <a:off x="4961039" y="2038191"/>
            <a:ext cx="2266925" cy="2266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D5DD1B5-C577-410C-8754-00EE7A0C74A6}"/>
              </a:ext>
            </a:extLst>
          </p:cNvPr>
          <p:cNvSpPr/>
          <p:nvPr/>
        </p:nvSpPr>
        <p:spPr>
          <a:xfrm>
            <a:off x="8138458" y="2067804"/>
            <a:ext cx="2266925" cy="2266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D5DD1B5-C577-410C-8754-00EE7A0C74A6}"/>
              </a:ext>
            </a:extLst>
          </p:cNvPr>
          <p:cNvSpPr/>
          <p:nvPr/>
        </p:nvSpPr>
        <p:spPr>
          <a:xfrm>
            <a:off x="1797227" y="2046332"/>
            <a:ext cx="2266925" cy="2266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541429-1ECE-4BE3-AE5C-D8D3203D9F21}"/>
              </a:ext>
            </a:extLst>
          </p:cNvPr>
          <p:cNvSpPr txBox="1"/>
          <p:nvPr/>
        </p:nvSpPr>
        <p:spPr>
          <a:xfrm rot="16200000">
            <a:off x="11416338" y="3217186"/>
            <a:ext cx="108966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Slide 4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860F08-F37C-4EAB-B841-545DDFB104B5}"/>
              </a:ext>
            </a:extLst>
          </p:cNvPr>
          <p:cNvGrpSpPr/>
          <p:nvPr/>
        </p:nvGrpSpPr>
        <p:grpSpPr>
          <a:xfrm>
            <a:off x="3347653" y="311453"/>
            <a:ext cx="5496695" cy="900408"/>
            <a:chOff x="3200263" y="238883"/>
            <a:chExt cx="5496695" cy="9004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D247E2-DEF5-4005-BE18-A5C94DCEAF4F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C000"/>
                  </a:solidFill>
                  <a:latin typeface="Sitka Text" panose="02000505000000020004" pitchFamily="2" charset="0"/>
                </a:rPr>
                <a:t>Team Members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F6ACC7-E0E5-4C79-9CEC-60D45F0CB299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264057-5407-4178-ABAF-42815AEA4262}"/>
              </a:ext>
            </a:extLst>
          </p:cNvPr>
          <p:cNvGrpSpPr/>
          <p:nvPr/>
        </p:nvGrpSpPr>
        <p:grpSpPr>
          <a:xfrm rot="5400000">
            <a:off x="1932607" y="2158925"/>
            <a:ext cx="2017224" cy="2017224"/>
            <a:chOff x="1466851" y="1754971"/>
            <a:chExt cx="2362200" cy="23622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269FC8-7A35-42BF-AC55-47F46593293C}"/>
                </a:ext>
              </a:extLst>
            </p:cNvPr>
            <p:cNvSpPr/>
            <p:nvPr/>
          </p:nvSpPr>
          <p:spPr>
            <a:xfrm>
              <a:off x="1466851" y="1754971"/>
              <a:ext cx="2362200" cy="23622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757FBAD-5113-4A4B-8177-B20FD4303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669021" y="1905562"/>
              <a:ext cx="1963732" cy="2057396"/>
            </a:xfrm>
            <a:prstGeom prst="ellipse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759613-B897-43D9-B556-92C67B48FB0E}"/>
              </a:ext>
            </a:extLst>
          </p:cNvPr>
          <p:cNvGrpSpPr/>
          <p:nvPr/>
        </p:nvGrpSpPr>
        <p:grpSpPr>
          <a:xfrm>
            <a:off x="5061343" y="2129862"/>
            <a:ext cx="2075350" cy="2075350"/>
            <a:chOff x="4388156" y="1754971"/>
            <a:chExt cx="2362200" cy="2362200"/>
          </a:xfrm>
          <a:solidFill>
            <a:srgbClr val="03A1A4"/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A751A97-095D-4B24-A7B4-7EC7E74B9A24}"/>
                </a:ext>
              </a:extLst>
            </p:cNvPr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AFE3B5F-966F-493E-B8BB-EEB5D4C0D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726" y="1907373"/>
              <a:ext cx="2041059" cy="2057396"/>
            </a:xfrm>
            <a:prstGeom prst="ellipse">
              <a:avLst/>
            </a:prstGeom>
            <a:grpFill/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7996D84-85E3-4422-A125-4E3F5EC7D91F}"/>
              </a:ext>
            </a:extLst>
          </p:cNvPr>
          <p:cNvGrpSpPr/>
          <p:nvPr/>
        </p:nvGrpSpPr>
        <p:grpSpPr>
          <a:xfrm>
            <a:off x="8230505" y="2155488"/>
            <a:ext cx="2085652" cy="2085652"/>
            <a:chOff x="7245656" y="1754971"/>
            <a:chExt cx="2362200" cy="2362200"/>
          </a:xfrm>
          <a:solidFill>
            <a:srgbClr val="EE9524"/>
          </a:solidFill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373A251-53B2-4E7C-8755-B7E89989728C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828C618-BA5D-4100-85CF-E306EDB14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187" y="1943964"/>
              <a:ext cx="2063138" cy="2015723"/>
            </a:xfrm>
            <a:prstGeom prst="ellipse">
              <a:avLst/>
            </a:prstGeom>
            <a:grpFill/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3CABD5-DDFD-44A1-813A-F8F3D52F0F46}"/>
              </a:ext>
            </a:extLst>
          </p:cNvPr>
          <p:cNvGrpSpPr/>
          <p:nvPr/>
        </p:nvGrpSpPr>
        <p:grpSpPr>
          <a:xfrm>
            <a:off x="2013694" y="2124711"/>
            <a:ext cx="662608" cy="523220"/>
            <a:chOff x="668600" y="2123782"/>
            <a:chExt cx="662608" cy="52322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558D79-13F8-4F29-B837-88552D290B43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50026C0-351E-4465-8328-4B75C62CAD6E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DF191-4AD0-4144-B9A2-1FB3979C9EC3}"/>
              </a:ext>
            </a:extLst>
          </p:cNvPr>
          <p:cNvGrpSpPr/>
          <p:nvPr/>
        </p:nvGrpSpPr>
        <p:grpSpPr>
          <a:xfrm>
            <a:off x="5132574" y="2124711"/>
            <a:ext cx="662608" cy="523220"/>
            <a:chOff x="662610" y="2123782"/>
            <a:chExt cx="662608" cy="52322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0D9C5B-A9B7-445F-A19F-9809C956D73B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05D9712-BEC5-4081-9124-CD1408A395AF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FEA2FAD-2B28-44FD-9027-73F192FD6143}"/>
              </a:ext>
            </a:extLst>
          </p:cNvPr>
          <p:cNvGrpSpPr/>
          <p:nvPr/>
        </p:nvGrpSpPr>
        <p:grpSpPr>
          <a:xfrm>
            <a:off x="8286633" y="2163062"/>
            <a:ext cx="662608" cy="508072"/>
            <a:chOff x="662610" y="2131356"/>
            <a:chExt cx="662608" cy="50807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D5E6508-A73E-41C5-89F0-061EA49263B3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4B31D23-92AB-4AEF-A758-7AE2B4FD607A}"/>
                </a:ext>
              </a:extLst>
            </p:cNvPr>
            <p:cNvSpPr txBox="1"/>
            <p:nvPr/>
          </p:nvSpPr>
          <p:spPr>
            <a:xfrm>
              <a:off x="662610" y="215455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07BD497-511A-4F9C-A7DF-63B25C9B5E4B}"/>
              </a:ext>
            </a:extLst>
          </p:cNvPr>
          <p:cNvGrpSpPr/>
          <p:nvPr/>
        </p:nvGrpSpPr>
        <p:grpSpPr>
          <a:xfrm>
            <a:off x="1432254" y="4647602"/>
            <a:ext cx="3048141" cy="1175555"/>
            <a:chOff x="264581" y="4416136"/>
            <a:chExt cx="3048141" cy="117555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03E8890-80FA-48FC-BE5B-91EAAE9FB5F7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Armanur Rashid</a:t>
              </a:r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D4346-1251-47B1-831A-73E3DC969CF6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ASH1925013M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5ADA5AD-0FD2-4565-9351-8E4A2E3D60A5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EF0C78E-8697-4396-A5EA-BBF9A16E48D6}"/>
              </a:ext>
            </a:extLst>
          </p:cNvPr>
          <p:cNvGrpSpPr/>
          <p:nvPr/>
        </p:nvGrpSpPr>
        <p:grpSpPr>
          <a:xfrm>
            <a:off x="4579639" y="4647602"/>
            <a:ext cx="3048141" cy="1175555"/>
            <a:chOff x="3143051" y="4416136"/>
            <a:chExt cx="3048141" cy="117555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D831EB-683C-4038-9237-232707501237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</a:rPr>
                <a:t>Sourav</a:t>
              </a:r>
              <a:r>
                <a:rPr lang="en-US" sz="2400" dirty="0" smtClean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400" dirty="0" err="1" smtClean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</a:rPr>
                <a:t>Debnath</a:t>
              </a:r>
              <a:endParaRPr lang="en-US" sz="2400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F6F19E5-9766-4407-BA6E-92867592B1FE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ASH1925022M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9733DDE-43B1-4024-91DC-5CA3FF548E8A}"/>
                </a:ext>
              </a:extLst>
            </p:cNvPr>
            <p:cNvSpPr txBox="1"/>
            <p:nvPr/>
          </p:nvSpPr>
          <p:spPr>
            <a:xfrm>
              <a:off x="314305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9197B0D-CE25-4120-8267-3B701FCB3992}"/>
              </a:ext>
            </a:extLst>
          </p:cNvPr>
          <p:cNvGrpSpPr/>
          <p:nvPr/>
        </p:nvGrpSpPr>
        <p:grpSpPr>
          <a:xfrm>
            <a:off x="7751275" y="4678379"/>
            <a:ext cx="3048141" cy="1175555"/>
            <a:chOff x="6191192" y="4416136"/>
            <a:chExt cx="3048141" cy="1175555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166C6C8-89F2-490E-872B-32CA40E48722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5D7373"/>
                  </a:solidFill>
                  <a:latin typeface="Tw Cen MT" panose="020B0602020104020603" pitchFamily="34" charset="0"/>
                </a:rPr>
                <a:t>Sourav</a:t>
              </a:r>
              <a:r>
                <a:rPr lang="en-US" sz="2400" dirty="0" smtClean="0">
                  <a:solidFill>
                    <a:srgbClr val="5D7373"/>
                  </a:solidFill>
                  <a:latin typeface="Tw Cen MT" panose="020B0602020104020603" pitchFamily="34" charset="0"/>
                </a:rPr>
                <a:t> Barman</a:t>
              </a:r>
              <a:endParaRPr lang="en-US" sz="2400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0C7261A-1A98-474E-8397-1B7C528A182C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  <a:latin typeface="Tw Cen MT" panose="020B0602020104020603" pitchFamily="34" charset="0"/>
                </a:rPr>
                <a:t>ASH1925030M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C59A10-12D8-4BC5-B74C-EEA5EBEF40D1}"/>
                </a:ext>
              </a:extLst>
            </p:cNvPr>
            <p:cNvSpPr txBox="1"/>
            <p:nvPr/>
          </p:nvSpPr>
          <p:spPr>
            <a:xfrm>
              <a:off x="6191192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1B67-4E02-4FD1-8042-DAE12BFD6086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26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4DFB92F-4385-4F39-8FB2-FC4C662626D1}"/>
              </a:ext>
            </a:extLst>
          </p:cNvPr>
          <p:cNvGrpSpPr/>
          <p:nvPr/>
        </p:nvGrpSpPr>
        <p:grpSpPr>
          <a:xfrm>
            <a:off x="3347653" y="296939"/>
            <a:ext cx="5496695" cy="900408"/>
            <a:chOff x="3200263" y="238883"/>
            <a:chExt cx="5496695" cy="9004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F2A12A-F688-4EAF-9DE3-228DE942F9B1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Tw Cen MT" panose="020B0602020104020603" pitchFamily="34" charset="0"/>
                </a:rPr>
                <a:t>Description</a:t>
              </a:r>
              <a:endParaRPr lang="en-US" sz="36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2F94A9-AFD5-418E-8DE1-3CA12B1142B5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086971" y="1505123"/>
            <a:ext cx="10018058" cy="3356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</a:rPr>
              <a:t>User can </a:t>
            </a:r>
            <a:r>
              <a:rPr lang="en-US" sz="2400" dirty="0">
                <a:latin typeface="Tw Cen MT" panose="020B0602020104020603" pitchFamily="34" charset="0"/>
              </a:rPr>
              <a:t>compare two or more </a:t>
            </a:r>
            <a:r>
              <a:rPr lang="en-US" sz="2400" dirty="0" smtClean="0">
                <a:latin typeface="Tw Cen MT" panose="020B0602020104020603" pitchFamily="34" charset="0"/>
              </a:rPr>
              <a:t>files.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</a:rPr>
              <a:t>User can compare files by selecting </a:t>
            </a:r>
            <a:r>
              <a:rPr lang="en-US" sz="2400" dirty="0">
                <a:latin typeface="Tw Cen MT" panose="020B0602020104020603" pitchFamily="34" charset="0"/>
              </a:rPr>
              <a:t>a folder. </a:t>
            </a:r>
            <a:endParaRPr lang="en-US" sz="2400" dirty="0" smtClean="0">
              <a:latin typeface="Tw Cen MT" panose="020B06020201040206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</a:rPr>
              <a:t>Will show </a:t>
            </a:r>
            <a:r>
              <a:rPr lang="en-US" sz="2400" dirty="0">
                <a:latin typeface="Tw Cen MT" panose="020B0602020104020603" pitchFamily="34" charset="0"/>
              </a:rPr>
              <a:t>percentage result </a:t>
            </a:r>
            <a:r>
              <a:rPr lang="en-US" sz="2400" dirty="0" smtClean="0">
                <a:latin typeface="Tw Cen MT" panose="020B0602020104020603" pitchFamily="34" charset="0"/>
              </a:rPr>
              <a:t>to </a:t>
            </a:r>
            <a:r>
              <a:rPr lang="en-US" sz="2400" dirty="0">
                <a:latin typeface="Tw Cen MT" panose="020B0602020104020603" pitchFamily="34" charset="0"/>
              </a:rPr>
              <a:t>user</a:t>
            </a:r>
            <a:r>
              <a:rPr lang="en-US" sz="2400" dirty="0" smtClean="0">
                <a:latin typeface="Tw Cen MT" panose="020B0602020104020603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</a:rPr>
              <a:t>Be able to check the Capitalization.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</a:rPr>
              <a:t>Be able to check the Spell Check.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w Cen MT" panose="020B0602020104020603" pitchFamily="34" charset="0"/>
              </a:rPr>
              <a:t>User can save the file.</a:t>
            </a:r>
            <a:endParaRPr lang="en-US" sz="2400" dirty="0">
              <a:latin typeface="Tw Cen MT" panose="020B06020201040206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2619"/>
            <a:ext cx="5527497" cy="3676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26AEB-DEDC-41F2-8B5D-F8C7A74481C7}"/>
              </a:ext>
            </a:extLst>
          </p:cNvPr>
          <p:cNvSpPr txBox="1"/>
          <p:nvPr/>
        </p:nvSpPr>
        <p:spPr>
          <a:xfrm rot="16200000">
            <a:off x="11408885" y="2236956"/>
            <a:ext cx="108966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Slide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1475-9D58-461B-9D9C-521F615ED6A7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591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600429-FB89-4B79-9E39-8C7D9EF63F6D}"/>
              </a:ext>
            </a:extLst>
          </p:cNvPr>
          <p:cNvGrpSpPr/>
          <p:nvPr/>
        </p:nvGrpSpPr>
        <p:grpSpPr>
          <a:xfrm>
            <a:off x="3347653" y="238883"/>
            <a:ext cx="5496695" cy="900408"/>
            <a:chOff x="3200263" y="238883"/>
            <a:chExt cx="5496695" cy="90040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3717A0C-B4F3-4A58-BDFB-8440CE7C869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0A0A8"/>
                  </a:solidFill>
                  <a:latin typeface="Tw Cen MT" panose="020B0602020104020603" pitchFamily="34" charset="0"/>
                </a:rPr>
                <a:t>Proposed Requirements</a:t>
              </a:r>
              <a:endParaRPr lang="en-US" sz="3600" b="1" dirty="0">
                <a:solidFill>
                  <a:srgbClr val="00A0A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7C2552B-D6AC-4311-8315-201248C2557D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93" y="1520677"/>
            <a:ext cx="4312133" cy="323410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361991" y="4765532"/>
            <a:ext cx="6180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0" algn="just">
              <a:buNone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Try to find if there is duplicity between two files</a:t>
            </a:r>
            <a:endParaRPr lang="en-US" sz="2400" dirty="0">
              <a:latin typeface="Tw Cen MT" panose="020B0602020104020603" pitchFamily="34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40184F"/>
              </a:clrFrom>
              <a:clrTo>
                <a:srgbClr val="40184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21" y="1577698"/>
            <a:ext cx="4508424" cy="3381318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7729944" y="4765532"/>
            <a:ext cx="2908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" indent="0" algn="just">
              <a:buNone/>
            </a:pPr>
            <a:r>
              <a:rPr lang="en-US" sz="2400" dirty="0" smtClean="0">
                <a:latin typeface="Tw Cen MT" panose="020B0602020104020603" pitchFamily="34" charset="0"/>
                <a:cs typeface="Times New Roman" pitchFamily="18" charset="0"/>
              </a:rPr>
              <a:t>Button sound On/Off</a:t>
            </a:r>
            <a:endParaRPr lang="en-US" sz="2400" dirty="0">
              <a:latin typeface="Tw Cen MT" panose="020B0602020104020603" pitchFamily="34" charset="0"/>
              <a:cs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18ABF-1DAB-43D8-896A-9F853AA47AEF}"/>
              </a:ext>
            </a:extLst>
          </p:cNvPr>
          <p:cNvSpPr txBox="1"/>
          <p:nvPr/>
        </p:nvSpPr>
        <p:spPr>
          <a:xfrm rot="16200000">
            <a:off x="11412826" y="1257787"/>
            <a:ext cx="1089660" cy="461665"/>
          </a:xfrm>
          <a:prstGeom prst="rect">
            <a:avLst/>
          </a:prstGeom>
          <a:solidFill>
            <a:srgbClr val="00A0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Slide 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6297-DEC5-418A-A3A6-ADB18ECB0BCE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529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348792E-1C17-488A-8522-4BEECDAF32C9}"/>
              </a:ext>
            </a:extLst>
          </p:cNvPr>
          <p:cNvGrpSpPr/>
          <p:nvPr/>
        </p:nvGrpSpPr>
        <p:grpSpPr>
          <a:xfrm>
            <a:off x="3347653" y="340481"/>
            <a:ext cx="5496695" cy="900408"/>
            <a:chOff x="3200263" y="238883"/>
            <a:chExt cx="5496695" cy="9004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8D7A39-9F11-4EF7-909B-4BFBB6E25816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1C6468"/>
                  </a:solidFill>
                  <a:latin typeface="Tw Cen MT" panose="020B0602020104020603" pitchFamily="34" charset="0"/>
                </a:rPr>
                <a:t>Suggested Requirements</a:t>
              </a:r>
              <a:endParaRPr lang="en-US" sz="3600" b="1" dirty="0">
                <a:solidFill>
                  <a:srgbClr val="1C646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3E8677-B7E9-40EC-8AF5-67CF093C06AC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1865E68-0306-4BF0-BAD5-46937AF9A172}"/>
              </a:ext>
            </a:extLst>
          </p:cNvPr>
          <p:cNvSpPr txBox="1"/>
          <p:nvPr/>
        </p:nvSpPr>
        <p:spPr>
          <a:xfrm>
            <a:off x="3546821" y="2024015"/>
            <a:ext cx="212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Capitalization</a:t>
            </a:r>
            <a:endParaRPr lang="en-US" sz="2400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C221DA7-9F2B-400E-AF8C-E87D5E396002}"/>
              </a:ext>
            </a:extLst>
          </p:cNvPr>
          <p:cNvCxnSpPr>
            <a:cxnSpLocks/>
          </p:cNvCxnSpPr>
          <p:nvPr/>
        </p:nvCxnSpPr>
        <p:spPr>
          <a:xfrm flipV="1">
            <a:off x="1674443" y="4117620"/>
            <a:ext cx="0" cy="312963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B816C18-62DE-406B-B140-0C7276ADF9F8}"/>
              </a:ext>
            </a:extLst>
          </p:cNvPr>
          <p:cNvSpPr/>
          <p:nvPr/>
        </p:nvSpPr>
        <p:spPr>
          <a:xfrm>
            <a:off x="901217" y="2593619"/>
            <a:ext cx="1524000" cy="152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F3D723-24C6-4024-A88B-CF401EB083C1}"/>
              </a:ext>
            </a:extLst>
          </p:cNvPr>
          <p:cNvSpPr/>
          <p:nvPr/>
        </p:nvSpPr>
        <p:spPr>
          <a:xfrm>
            <a:off x="989323" y="2681725"/>
            <a:ext cx="1347788" cy="1347788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D21339-AA64-4328-BD50-A2F56ED7DEA5}"/>
              </a:ext>
            </a:extLst>
          </p:cNvPr>
          <p:cNvSpPr/>
          <p:nvPr/>
        </p:nvSpPr>
        <p:spPr>
          <a:xfrm>
            <a:off x="1060761" y="2753163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0C8A2A98-A020-49D0-B9BD-A0C91759BAC2}"/>
              </a:ext>
            </a:extLst>
          </p:cNvPr>
          <p:cNvSpPr/>
          <p:nvPr/>
        </p:nvSpPr>
        <p:spPr>
          <a:xfrm rot="8100000">
            <a:off x="760701" y="2453103"/>
            <a:ext cx="1805032" cy="1805032"/>
          </a:xfrm>
          <a:prstGeom prst="arc">
            <a:avLst>
              <a:gd name="adj1" fmla="val 13451617"/>
              <a:gd name="adj2" fmla="val 2836592"/>
            </a:avLst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F07C0F3-E3B8-401D-8AA5-DE2CD21D63FE}"/>
              </a:ext>
            </a:extLst>
          </p:cNvPr>
          <p:cNvSpPr/>
          <p:nvPr/>
        </p:nvSpPr>
        <p:spPr>
          <a:xfrm>
            <a:off x="1630219" y="4430583"/>
            <a:ext cx="93210" cy="93210"/>
          </a:xfrm>
          <a:prstGeom prst="ellipse">
            <a:avLst/>
          </a:prstGeom>
          <a:noFill/>
          <a:ln w="19050">
            <a:solidFill>
              <a:srgbClr val="FF5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A0CA93-0BFB-486A-830D-2B70B527E8D5}"/>
              </a:ext>
            </a:extLst>
          </p:cNvPr>
          <p:cNvSpPr txBox="1"/>
          <p:nvPr/>
        </p:nvSpPr>
        <p:spPr>
          <a:xfrm>
            <a:off x="537238" y="2031353"/>
            <a:ext cx="2352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5969"/>
                </a:solidFill>
                <a:latin typeface="Tw Cen MT" panose="020B0602020104020603" pitchFamily="34" charset="0"/>
              </a:rPr>
              <a:t>Duplicity Check</a:t>
            </a:r>
            <a:endParaRPr lang="en-US" sz="24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A3AFF2-7856-4D3D-B2A6-5971A744D49D}"/>
              </a:ext>
            </a:extLst>
          </p:cNvPr>
          <p:cNvSpPr txBox="1"/>
          <p:nvPr/>
        </p:nvSpPr>
        <p:spPr>
          <a:xfrm>
            <a:off x="542204" y="4625167"/>
            <a:ext cx="231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It will check duplicity in all files in a folder</a:t>
            </a:r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69A7E6-FC59-4C64-A984-61A70484B255}"/>
              </a:ext>
            </a:extLst>
          </p:cNvPr>
          <p:cNvCxnSpPr>
            <a:cxnSpLocks/>
          </p:cNvCxnSpPr>
          <p:nvPr/>
        </p:nvCxnSpPr>
        <p:spPr>
          <a:xfrm flipV="1">
            <a:off x="4610616" y="4104111"/>
            <a:ext cx="0" cy="312963"/>
          </a:xfrm>
          <a:prstGeom prst="line">
            <a:avLst/>
          </a:prstGeom>
          <a:ln w="19050">
            <a:solidFill>
              <a:srgbClr val="5D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57D6E716-5EBB-4506-9C8A-F827D573D2CB}"/>
              </a:ext>
            </a:extLst>
          </p:cNvPr>
          <p:cNvSpPr/>
          <p:nvPr/>
        </p:nvSpPr>
        <p:spPr>
          <a:xfrm>
            <a:off x="3837390" y="2580110"/>
            <a:ext cx="1524000" cy="152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E156CA2-BB81-4CC3-9DB9-44CAF3A040B9}"/>
              </a:ext>
            </a:extLst>
          </p:cNvPr>
          <p:cNvSpPr/>
          <p:nvPr/>
        </p:nvSpPr>
        <p:spPr>
          <a:xfrm>
            <a:off x="3925496" y="2668216"/>
            <a:ext cx="1347788" cy="1347788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0EAFBB1-A06C-4897-954F-4F801AA016B7}"/>
              </a:ext>
            </a:extLst>
          </p:cNvPr>
          <p:cNvSpPr/>
          <p:nvPr/>
        </p:nvSpPr>
        <p:spPr>
          <a:xfrm>
            <a:off x="3996934" y="2739654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07CE16E0-A251-4E10-A326-C53B17723205}"/>
              </a:ext>
            </a:extLst>
          </p:cNvPr>
          <p:cNvSpPr/>
          <p:nvPr/>
        </p:nvSpPr>
        <p:spPr>
          <a:xfrm rot="8100000">
            <a:off x="3696874" y="2439594"/>
            <a:ext cx="1805032" cy="1805032"/>
          </a:xfrm>
          <a:prstGeom prst="arc">
            <a:avLst>
              <a:gd name="adj1" fmla="val 13451617"/>
              <a:gd name="adj2" fmla="val 2836592"/>
            </a:avLst>
          </a:prstGeom>
          <a:ln w="19050">
            <a:solidFill>
              <a:srgbClr val="5D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8C6B9B5-08F9-4F73-8E59-1C001A10DE5D}"/>
              </a:ext>
            </a:extLst>
          </p:cNvPr>
          <p:cNvSpPr/>
          <p:nvPr/>
        </p:nvSpPr>
        <p:spPr>
          <a:xfrm>
            <a:off x="4566392" y="4417074"/>
            <a:ext cx="93210" cy="93210"/>
          </a:xfrm>
          <a:prstGeom prst="ellipse">
            <a:avLst/>
          </a:prstGeom>
          <a:noFill/>
          <a:ln w="19050">
            <a:solidFill>
              <a:srgbClr val="5D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6E82F9-5155-495A-BB68-1E943B11D632}"/>
              </a:ext>
            </a:extLst>
          </p:cNvPr>
          <p:cNvSpPr txBox="1"/>
          <p:nvPr/>
        </p:nvSpPr>
        <p:spPr>
          <a:xfrm>
            <a:off x="3452251" y="4611658"/>
            <a:ext cx="231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It will check the Capitalization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7141A3-06A9-46C8-AC24-1ACAA048CB32}"/>
              </a:ext>
            </a:extLst>
          </p:cNvPr>
          <p:cNvCxnSpPr>
            <a:cxnSpLocks/>
          </p:cNvCxnSpPr>
          <p:nvPr/>
        </p:nvCxnSpPr>
        <p:spPr>
          <a:xfrm flipV="1">
            <a:off x="7566766" y="4155720"/>
            <a:ext cx="0" cy="312963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DE504ED9-294F-4C9C-8E31-50B84739912F}"/>
              </a:ext>
            </a:extLst>
          </p:cNvPr>
          <p:cNvSpPr/>
          <p:nvPr/>
        </p:nvSpPr>
        <p:spPr>
          <a:xfrm>
            <a:off x="6793540" y="2631719"/>
            <a:ext cx="1524000" cy="152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B6A90D-3A76-439B-ADF2-8517B9E0A169}"/>
              </a:ext>
            </a:extLst>
          </p:cNvPr>
          <p:cNvSpPr/>
          <p:nvPr/>
        </p:nvSpPr>
        <p:spPr>
          <a:xfrm>
            <a:off x="6881646" y="2719825"/>
            <a:ext cx="1347788" cy="13477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C8B0128-9760-479F-A89A-62672D296331}"/>
              </a:ext>
            </a:extLst>
          </p:cNvPr>
          <p:cNvSpPr/>
          <p:nvPr/>
        </p:nvSpPr>
        <p:spPr>
          <a:xfrm>
            <a:off x="6953084" y="2791263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c 77">
            <a:extLst>
              <a:ext uri="{FF2B5EF4-FFF2-40B4-BE49-F238E27FC236}">
                <a16:creationId xmlns:a16="http://schemas.microsoft.com/office/drawing/2014/main" id="{9EAD6CC6-CE11-49E6-AF27-F25D68B68926}"/>
              </a:ext>
            </a:extLst>
          </p:cNvPr>
          <p:cNvSpPr/>
          <p:nvPr/>
        </p:nvSpPr>
        <p:spPr>
          <a:xfrm rot="8100000">
            <a:off x="6653024" y="2415003"/>
            <a:ext cx="1805032" cy="1805032"/>
          </a:xfrm>
          <a:prstGeom prst="arc">
            <a:avLst>
              <a:gd name="adj1" fmla="val 13451617"/>
              <a:gd name="adj2" fmla="val 2836592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0D679C5-1A60-4993-AAED-4504308779A9}"/>
              </a:ext>
            </a:extLst>
          </p:cNvPr>
          <p:cNvSpPr/>
          <p:nvPr/>
        </p:nvSpPr>
        <p:spPr>
          <a:xfrm>
            <a:off x="7522542" y="4468683"/>
            <a:ext cx="93210" cy="93210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B4527C-A3FD-4A2A-983B-4DB76D710DC2}"/>
              </a:ext>
            </a:extLst>
          </p:cNvPr>
          <p:cNvSpPr txBox="1"/>
          <p:nvPr/>
        </p:nvSpPr>
        <p:spPr>
          <a:xfrm>
            <a:off x="6573756" y="2027910"/>
            <a:ext cx="198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  <a:latin typeface="Tw Cen MT" panose="020B0602020104020603" pitchFamily="34" charset="0"/>
              </a:rPr>
              <a:t>Spell Check</a:t>
            </a:r>
            <a:endParaRPr lang="en-US" sz="2400" b="1" dirty="0">
              <a:solidFill>
                <a:srgbClr val="92D050"/>
              </a:solidFill>
              <a:latin typeface="Tw Cen MT" panose="020B06020201040206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FDB842C-932F-4FE0-9092-1D4EC51C8599}"/>
              </a:ext>
            </a:extLst>
          </p:cNvPr>
          <p:cNvSpPr txBox="1"/>
          <p:nvPr/>
        </p:nvSpPr>
        <p:spPr>
          <a:xfrm>
            <a:off x="6408400" y="4625167"/>
            <a:ext cx="231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It will check the spelling of a word</a:t>
            </a:r>
            <a:endParaRPr lang="en-US" dirty="0"/>
          </a:p>
        </p:txBody>
      </p:sp>
      <p:sp>
        <p:nvSpPr>
          <p:cNvPr id="90" name="Google Shape;9214;p55"/>
          <p:cNvSpPr/>
          <p:nvPr/>
        </p:nvSpPr>
        <p:spPr>
          <a:xfrm>
            <a:off x="1342820" y="3023031"/>
            <a:ext cx="776716" cy="739189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8849;p54"/>
          <p:cNvSpPr/>
          <p:nvPr/>
        </p:nvSpPr>
        <p:spPr>
          <a:xfrm>
            <a:off x="7132095" y="2965266"/>
            <a:ext cx="846889" cy="790911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34" y="2895084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318D224-423E-43B3-B54D-1C060BBCAEEB}"/>
              </a:ext>
            </a:extLst>
          </p:cNvPr>
          <p:cNvSpPr txBox="1"/>
          <p:nvPr/>
        </p:nvSpPr>
        <p:spPr>
          <a:xfrm rot="16200000">
            <a:off x="11422865" y="315879"/>
            <a:ext cx="1089660" cy="461665"/>
          </a:xfrm>
          <a:prstGeom prst="rect">
            <a:avLst/>
          </a:prstGeom>
          <a:solidFill>
            <a:srgbClr val="1C646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EEF0"/>
                </a:solidFill>
                <a:latin typeface="Tw Cen MT" panose="020B0602020104020603" pitchFamily="34" charset="0"/>
              </a:rPr>
              <a:t>Slide 7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F7141A3-06A9-46C8-AC24-1ACAA048CB32}"/>
              </a:ext>
            </a:extLst>
          </p:cNvPr>
          <p:cNvCxnSpPr>
            <a:cxnSpLocks/>
          </p:cNvCxnSpPr>
          <p:nvPr/>
        </p:nvCxnSpPr>
        <p:spPr>
          <a:xfrm flipV="1">
            <a:off x="10410117" y="4151364"/>
            <a:ext cx="0" cy="312963"/>
          </a:xfrm>
          <a:prstGeom prst="line">
            <a:avLst/>
          </a:prstGeom>
          <a:ln w="19050">
            <a:solidFill>
              <a:srgbClr val="52CB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DE504ED9-294F-4C9C-8E31-50B84739912F}"/>
              </a:ext>
            </a:extLst>
          </p:cNvPr>
          <p:cNvSpPr/>
          <p:nvPr/>
        </p:nvSpPr>
        <p:spPr>
          <a:xfrm>
            <a:off x="9636891" y="2627363"/>
            <a:ext cx="1524000" cy="152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1000" sy="101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2B6A90D-3A76-439B-ADF2-8517B9E0A169}"/>
              </a:ext>
            </a:extLst>
          </p:cNvPr>
          <p:cNvSpPr/>
          <p:nvPr/>
        </p:nvSpPr>
        <p:spPr>
          <a:xfrm>
            <a:off x="9724997" y="2715469"/>
            <a:ext cx="1347788" cy="1347788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8B0128-9760-479F-A89A-62672D296331}"/>
              </a:ext>
            </a:extLst>
          </p:cNvPr>
          <p:cNvSpPr/>
          <p:nvPr/>
        </p:nvSpPr>
        <p:spPr>
          <a:xfrm>
            <a:off x="9796435" y="2786907"/>
            <a:ext cx="1204912" cy="1204912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EAD6CC6-CE11-49E6-AF27-F25D68B68926}"/>
              </a:ext>
            </a:extLst>
          </p:cNvPr>
          <p:cNvSpPr/>
          <p:nvPr/>
        </p:nvSpPr>
        <p:spPr>
          <a:xfrm rot="8100000">
            <a:off x="9496375" y="2410647"/>
            <a:ext cx="1805032" cy="1805032"/>
          </a:xfrm>
          <a:prstGeom prst="arc">
            <a:avLst>
              <a:gd name="adj1" fmla="val 13451617"/>
              <a:gd name="adj2" fmla="val 2836592"/>
            </a:avLst>
          </a:prstGeom>
          <a:ln w="19050">
            <a:solidFill>
              <a:srgbClr val="52CB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0D679C5-1A60-4993-AAED-4504308779A9}"/>
              </a:ext>
            </a:extLst>
          </p:cNvPr>
          <p:cNvSpPr/>
          <p:nvPr/>
        </p:nvSpPr>
        <p:spPr>
          <a:xfrm>
            <a:off x="10365893" y="4464327"/>
            <a:ext cx="93210" cy="93210"/>
          </a:xfrm>
          <a:prstGeom prst="ellipse">
            <a:avLst/>
          </a:prstGeom>
          <a:noFill/>
          <a:ln w="19050">
            <a:solidFill>
              <a:srgbClr val="52CB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2CBB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B4527C-A3FD-4A2A-983B-4DB76D710DC2}"/>
              </a:ext>
            </a:extLst>
          </p:cNvPr>
          <p:cNvSpPr txBox="1"/>
          <p:nvPr/>
        </p:nvSpPr>
        <p:spPr>
          <a:xfrm>
            <a:off x="9417107" y="2023554"/>
            <a:ext cx="198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52CBBE"/>
                </a:solidFill>
                <a:latin typeface="Tw Cen MT" panose="020B0602020104020603" pitchFamily="34" charset="0"/>
              </a:rPr>
              <a:t>Save File</a:t>
            </a:r>
            <a:endParaRPr lang="en-US" sz="24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DB842C-932F-4FE0-9092-1D4EC51C8599}"/>
              </a:ext>
            </a:extLst>
          </p:cNvPr>
          <p:cNvSpPr txBox="1"/>
          <p:nvPr/>
        </p:nvSpPr>
        <p:spPr>
          <a:xfrm>
            <a:off x="9251751" y="4620811"/>
            <a:ext cx="231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 smtClean="0"/>
              <a:t>It will save the file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944" y="3079533"/>
            <a:ext cx="608191" cy="60819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3C39-0E8C-4AC5-A15B-50F2B6EB5CD9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733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25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75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250"/>
                            </p:stCondLst>
                            <p:childTnLst>
                              <p:par>
                                <p:cTn id="1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6250"/>
                            </p:stCondLst>
                            <p:childTnLst>
                              <p:par>
                                <p:cTn id="1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6500"/>
                            </p:stCondLst>
                            <p:childTnLst>
                              <p:par>
                                <p:cTn id="1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6750"/>
                            </p:stCondLst>
                            <p:childTnLst>
                              <p:par>
                                <p:cTn id="1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7000"/>
                            </p:stCondLst>
                            <p:childTnLst>
                              <p:par>
                                <p:cTn id="1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36" grpId="0" animBg="1"/>
      <p:bldP spid="37" grpId="0" animBg="1"/>
      <p:bldP spid="39" grpId="0" animBg="1"/>
      <p:bldP spid="44" grpId="0" animBg="1"/>
      <p:bldP spid="48" grpId="0"/>
      <p:bldP spid="50" grpId="0"/>
      <p:bldP spid="56" grpId="0" animBg="1"/>
      <p:bldP spid="61" grpId="0" animBg="1"/>
      <p:bldP spid="66" grpId="0" animBg="1"/>
      <p:bldP spid="71" grpId="0" animBg="1"/>
      <p:bldP spid="72" grpId="0" animBg="1"/>
      <p:bldP spid="73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/>
      <p:bldP spid="81" grpId="0"/>
      <p:bldP spid="90" grpId="0" animBg="1"/>
      <p:bldP spid="97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E600429-FB89-4B79-9E39-8C7D9EF63F6D}"/>
              </a:ext>
            </a:extLst>
          </p:cNvPr>
          <p:cNvGrpSpPr/>
          <p:nvPr/>
        </p:nvGrpSpPr>
        <p:grpSpPr>
          <a:xfrm>
            <a:off x="3347653" y="238883"/>
            <a:ext cx="5496695" cy="900408"/>
            <a:chOff x="3200263" y="238883"/>
            <a:chExt cx="5496695" cy="90040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3717A0C-B4F3-4A58-BDFB-8440CE7C8697}"/>
                </a:ext>
              </a:extLst>
            </p:cNvPr>
            <p:cNvSpPr txBox="1"/>
            <p:nvPr/>
          </p:nvSpPr>
          <p:spPr>
            <a:xfrm>
              <a:off x="3530262" y="238883"/>
              <a:ext cx="48366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Final Requirements</a:t>
              </a:r>
              <a:endParaRPr lang="en-US" sz="36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7C2552B-D6AC-4311-8315-201248C2557D}"/>
                </a:ext>
              </a:extLst>
            </p:cNvPr>
            <p:cNvSpPr txBox="1"/>
            <p:nvPr/>
          </p:nvSpPr>
          <p:spPr>
            <a:xfrm>
              <a:off x="3200263" y="800737"/>
              <a:ext cx="5496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1E84C97-1333-4FCB-8F7E-95E637DEF122}"/>
              </a:ext>
            </a:extLst>
          </p:cNvPr>
          <p:cNvGrpSpPr/>
          <p:nvPr/>
        </p:nvGrpSpPr>
        <p:grpSpPr>
          <a:xfrm flipH="1">
            <a:off x="7137205" y="1529626"/>
            <a:ext cx="773683" cy="1311158"/>
            <a:chOff x="1983167" y="2950737"/>
            <a:chExt cx="414099" cy="701773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4B25A38-C1F3-47D8-9C03-16EA839496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4671" y="2950737"/>
              <a:ext cx="152595" cy="701773"/>
            </a:xfrm>
            <a:prstGeom prst="line">
              <a:avLst/>
            </a:prstGeom>
            <a:ln w="28575">
              <a:solidFill>
                <a:srgbClr val="5D7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52C3A74-2B76-4445-BA87-44415EF47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167" y="2952010"/>
              <a:ext cx="267874" cy="0"/>
            </a:xfrm>
            <a:prstGeom prst="line">
              <a:avLst/>
            </a:prstGeom>
            <a:ln w="28575">
              <a:solidFill>
                <a:srgbClr val="5D7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803EFE6D-94EC-486A-BC11-4BD0E5466D73}"/>
              </a:ext>
            </a:extLst>
          </p:cNvPr>
          <p:cNvSpPr/>
          <p:nvPr/>
        </p:nvSpPr>
        <p:spPr>
          <a:xfrm>
            <a:off x="6564118" y="2651345"/>
            <a:ext cx="1107918" cy="11079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8F21AC-B292-41C4-81DE-A5C1D3E60207}"/>
              </a:ext>
            </a:extLst>
          </p:cNvPr>
          <p:cNvGrpSpPr/>
          <p:nvPr/>
        </p:nvGrpSpPr>
        <p:grpSpPr>
          <a:xfrm flipH="1" flipV="1">
            <a:off x="8438214" y="5161897"/>
            <a:ext cx="530422" cy="539365"/>
            <a:chOff x="2142648" y="3262589"/>
            <a:chExt cx="530422" cy="539365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6D438CF-0042-4582-95BD-ACEB529D7F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2240" y="3262589"/>
              <a:ext cx="280830" cy="539365"/>
            </a:xfrm>
            <a:prstGeom prst="line">
              <a:avLst/>
            </a:prstGeom>
            <a:ln w="28575">
              <a:solidFill>
                <a:srgbClr val="FF5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CA9A152-6030-4CF7-9C0C-67BBF2441B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2648" y="3264970"/>
              <a:ext cx="259116" cy="0"/>
            </a:xfrm>
            <a:prstGeom prst="line">
              <a:avLst/>
            </a:prstGeom>
            <a:ln w="28575">
              <a:solidFill>
                <a:srgbClr val="FF5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Oval 123">
            <a:extLst>
              <a:ext uri="{FF2B5EF4-FFF2-40B4-BE49-F238E27FC236}">
                <a16:creationId xmlns:a16="http://schemas.microsoft.com/office/drawing/2014/main" id="{EF57D521-A84C-4873-B4AD-1BEA7AE91599}"/>
              </a:ext>
            </a:extLst>
          </p:cNvPr>
          <p:cNvSpPr/>
          <p:nvPr/>
        </p:nvSpPr>
        <p:spPr>
          <a:xfrm>
            <a:off x="7736894" y="3735604"/>
            <a:ext cx="1563164" cy="15631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3D89BFF-AF6D-47C9-843D-7EECAE4A150B}"/>
              </a:ext>
            </a:extLst>
          </p:cNvPr>
          <p:cNvGrpSpPr/>
          <p:nvPr/>
        </p:nvGrpSpPr>
        <p:grpSpPr>
          <a:xfrm>
            <a:off x="4523704" y="1959570"/>
            <a:ext cx="976405" cy="824338"/>
            <a:chOff x="4551111" y="2049196"/>
            <a:chExt cx="976405" cy="824338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DFD0A66-1F3A-445E-8940-61E7E6DD88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9050" y="2049196"/>
              <a:ext cx="428466" cy="824338"/>
            </a:xfrm>
            <a:prstGeom prst="line">
              <a:avLst/>
            </a:prstGeom>
            <a:ln w="28575">
              <a:solidFill>
                <a:srgbClr val="52C9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7AC5331-77BC-423D-9912-AAB54F359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1111" y="2051577"/>
              <a:ext cx="557464" cy="0"/>
            </a:xfrm>
            <a:prstGeom prst="line">
              <a:avLst/>
            </a:prstGeom>
            <a:ln w="28575">
              <a:solidFill>
                <a:srgbClr val="52C9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92B2C9F2-254A-4E4D-9238-351BAA957E7B}"/>
              </a:ext>
            </a:extLst>
          </p:cNvPr>
          <p:cNvSpPr/>
          <p:nvPr/>
        </p:nvSpPr>
        <p:spPr>
          <a:xfrm>
            <a:off x="4396987" y="2571209"/>
            <a:ext cx="2046256" cy="20462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28D99F2-F312-43F8-BB7A-A0809D49C62F}"/>
              </a:ext>
            </a:extLst>
          </p:cNvPr>
          <p:cNvGrpSpPr/>
          <p:nvPr/>
        </p:nvGrpSpPr>
        <p:grpSpPr>
          <a:xfrm rot="2981487" flipV="1">
            <a:off x="2329041" y="4093832"/>
            <a:ext cx="377465" cy="821078"/>
            <a:chOff x="2277387" y="2945884"/>
            <a:chExt cx="377465" cy="821078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8A5BE8-870F-44CF-8808-2CCAE1E77A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9965" y="2945884"/>
              <a:ext cx="204887" cy="821078"/>
            </a:xfrm>
            <a:prstGeom prst="line">
              <a:avLst/>
            </a:prstGeom>
            <a:ln w="28575">
              <a:solidFill>
                <a:srgbClr val="FEC6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B094EAB-760A-4D52-958F-000663E00B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7387" y="2947977"/>
              <a:ext cx="184485" cy="0"/>
            </a:xfrm>
            <a:prstGeom prst="line">
              <a:avLst/>
            </a:prstGeom>
            <a:ln w="28575">
              <a:solidFill>
                <a:srgbClr val="FEC6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Oval 131">
            <a:extLst>
              <a:ext uri="{FF2B5EF4-FFF2-40B4-BE49-F238E27FC236}">
                <a16:creationId xmlns:a16="http://schemas.microsoft.com/office/drawing/2014/main" id="{ABD22872-6651-453F-B64F-B43EA60FCC52}"/>
              </a:ext>
            </a:extLst>
          </p:cNvPr>
          <p:cNvSpPr/>
          <p:nvPr/>
        </p:nvSpPr>
        <p:spPr>
          <a:xfrm>
            <a:off x="2908310" y="3496157"/>
            <a:ext cx="1399494" cy="13994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442E2FE-6D4D-41A3-AFB4-B7046976EB8F}"/>
              </a:ext>
            </a:extLst>
          </p:cNvPr>
          <p:cNvSpPr/>
          <p:nvPr/>
        </p:nvSpPr>
        <p:spPr>
          <a:xfrm>
            <a:off x="2997550" y="3585397"/>
            <a:ext cx="1221014" cy="122101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86F8AFB-ECB1-4FCB-A50D-1099BE94CDF4}"/>
              </a:ext>
            </a:extLst>
          </p:cNvPr>
          <p:cNvSpPr/>
          <p:nvPr/>
        </p:nvSpPr>
        <p:spPr>
          <a:xfrm>
            <a:off x="4498458" y="2672680"/>
            <a:ext cx="1843314" cy="1843314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905C6C-0EDD-4F5F-AE76-DFD003D9FB6E}"/>
              </a:ext>
            </a:extLst>
          </p:cNvPr>
          <p:cNvSpPr/>
          <p:nvPr/>
        </p:nvSpPr>
        <p:spPr>
          <a:xfrm>
            <a:off x="6650306" y="2737533"/>
            <a:ext cx="935542" cy="935542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2544576-C88A-4A1D-8DF0-47498FA32B9E}"/>
              </a:ext>
            </a:extLst>
          </p:cNvPr>
          <p:cNvSpPr/>
          <p:nvPr/>
        </p:nvSpPr>
        <p:spPr>
          <a:xfrm>
            <a:off x="7832675" y="3831385"/>
            <a:ext cx="1371602" cy="1371602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B0D69A3-D388-482E-A211-DD6F78B6DE8F}"/>
              </a:ext>
            </a:extLst>
          </p:cNvPr>
          <p:cNvGrpSpPr/>
          <p:nvPr/>
        </p:nvGrpSpPr>
        <p:grpSpPr>
          <a:xfrm>
            <a:off x="224025" y="3894016"/>
            <a:ext cx="1984560" cy="1026903"/>
            <a:chOff x="1161927" y="5072730"/>
            <a:chExt cx="1666472" cy="1026903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4EBB9E3-BF09-4BD5-AB87-ABACEF570933}"/>
                </a:ext>
              </a:extLst>
            </p:cNvPr>
            <p:cNvSpPr txBox="1"/>
            <p:nvPr/>
          </p:nvSpPr>
          <p:spPr>
            <a:xfrm>
              <a:off x="2103586" y="5072730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rgbClr val="FEC630"/>
                  </a:solidFill>
                  <a:latin typeface="Tw Cen MT" panose="020B0602020104020603" pitchFamily="34" charset="0"/>
                </a:rPr>
                <a:t>02</a:t>
              </a:r>
              <a:endParaRPr lang="en-US" sz="2400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7BC0A79-5C42-428B-BDCB-AE36BDF149D9}"/>
                </a:ext>
              </a:extLst>
            </p:cNvPr>
            <p:cNvSpPr txBox="1"/>
            <p:nvPr/>
          </p:nvSpPr>
          <p:spPr>
            <a:xfrm>
              <a:off x="1333949" y="5391747"/>
              <a:ext cx="1494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rgbClr val="FEC630"/>
                  </a:solidFill>
                  <a:latin typeface="Tw Cen MT" panose="020B0602020104020603" pitchFamily="34" charset="0"/>
                </a:rPr>
                <a:t>Capitalization</a:t>
              </a:r>
              <a:endParaRPr lang="en-US" sz="2000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75AA67F-0DC7-484B-AE7B-D10599659E8B}"/>
                </a:ext>
              </a:extLst>
            </p:cNvPr>
            <p:cNvSpPr txBox="1"/>
            <p:nvPr/>
          </p:nvSpPr>
          <p:spPr>
            <a:xfrm>
              <a:off x="1161927" y="5693857"/>
              <a:ext cx="1666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1FBA010-4079-4C55-9529-6D27B8F6AC92}"/>
              </a:ext>
            </a:extLst>
          </p:cNvPr>
          <p:cNvGrpSpPr/>
          <p:nvPr/>
        </p:nvGrpSpPr>
        <p:grpSpPr>
          <a:xfrm>
            <a:off x="2566032" y="1209010"/>
            <a:ext cx="1921812" cy="1030800"/>
            <a:chOff x="2510889" y="1552263"/>
            <a:chExt cx="1921812" cy="1030800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9904F97-A033-4F77-A26C-9FDAAD785D50}"/>
                </a:ext>
              </a:extLst>
            </p:cNvPr>
            <p:cNvSpPr txBox="1"/>
            <p:nvPr/>
          </p:nvSpPr>
          <p:spPr>
            <a:xfrm>
              <a:off x="2510889" y="1552263"/>
              <a:ext cx="1921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52C9BD"/>
                  </a:solidFill>
                  <a:latin typeface="Tw Cen MT" panose="020B0602020104020603" pitchFamily="34" charset="0"/>
                </a:rPr>
                <a:t> </a:t>
              </a:r>
              <a:endParaRPr lang="en-US" sz="2400" b="1" dirty="0">
                <a:solidFill>
                  <a:srgbClr val="52C9BD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1C4931C-6D0E-46B3-995A-21FBC36966C6}"/>
                </a:ext>
              </a:extLst>
            </p:cNvPr>
            <p:cNvSpPr txBox="1"/>
            <p:nvPr/>
          </p:nvSpPr>
          <p:spPr>
            <a:xfrm>
              <a:off x="2510890" y="1871280"/>
              <a:ext cx="19218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rgbClr val="52C9BD"/>
                  </a:solidFill>
                  <a:latin typeface="Tw Cen MT" panose="020B0602020104020603" pitchFamily="34" charset="0"/>
                </a:rPr>
                <a:t>1.1 Random File</a:t>
              </a:r>
            </a:p>
            <a:p>
              <a:r>
                <a:rPr lang="en-US" sz="2000" b="1" dirty="0" smtClean="0">
                  <a:solidFill>
                    <a:srgbClr val="52C9BD"/>
                  </a:solidFill>
                  <a:latin typeface="Tw Cen MT" panose="020B0602020104020603" pitchFamily="34" charset="0"/>
                </a:rPr>
                <a:t>1.2 Folder</a:t>
              </a:r>
              <a:endParaRPr lang="en-US" sz="2000" b="1" dirty="0">
                <a:solidFill>
                  <a:srgbClr val="52C9BD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6D1522A-B559-497C-9275-F975D6855C7A}"/>
                </a:ext>
              </a:extLst>
            </p:cNvPr>
            <p:cNvSpPr txBox="1"/>
            <p:nvPr/>
          </p:nvSpPr>
          <p:spPr>
            <a:xfrm>
              <a:off x="2766229" y="2213731"/>
              <a:ext cx="1666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FDC33F1-3448-4743-B4AA-9AB3F6AC7C29}"/>
              </a:ext>
            </a:extLst>
          </p:cNvPr>
          <p:cNvGrpSpPr/>
          <p:nvPr/>
        </p:nvGrpSpPr>
        <p:grpSpPr>
          <a:xfrm>
            <a:off x="8957634" y="5290636"/>
            <a:ext cx="1666472" cy="990459"/>
            <a:chOff x="9146176" y="5273815"/>
            <a:chExt cx="1666472" cy="990459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513FED6-5AE4-4C43-B387-4B3A6068FB28}"/>
                </a:ext>
              </a:extLst>
            </p:cNvPr>
            <p:cNvSpPr txBox="1"/>
            <p:nvPr/>
          </p:nvSpPr>
          <p:spPr>
            <a:xfrm>
              <a:off x="9146176" y="5273815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ACA60D5-D1A5-4197-8C6A-C6AAAF691287}"/>
                </a:ext>
              </a:extLst>
            </p:cNvPr>
            <p:cNvSpPr txBox="1"/>
            <p:nvPr/>
          </p:nvSpPr>
          <p:spPr>
            <a:xfrm>
              <a:off x="9152126" y="5593585"/>
              <a:ext cx="1660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5969"/>
                  </a:solidFill>
                  <a:latin typeface="Tw Cen MT" panose="020B0602020104020603" pitchFamily="34" charset="0"/>
                </a:rPr>
                <a:t>Button Sound</a:t>
              </a:r>
              <a:endParaRPr lang="en-US" sz="2000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C90CD6A-F42E-47FA-AFE2-6710C4850F83}"/>
                </a:ext>
              </a:extLst>
            </p:cNvPr>
            <p:cNvSpPr txBox="1"/>
            <p:nvPr/>
          </p:nvSpPr>
          <p:spPr>
            <a:xfrm>
              <a:off x="9146176" y="5894942"/>
              <a:ext cx="1666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009C248-F4D7-446E-B44B-F8A60AC0BFA6}"/>
              </a:ext>
            </a:extLst>
          </p:cNvPr>
          <p:cNvGrpSpPr/>
          <p:nvPr/>
        </p:nvGrpSpPr>
        <p:grpSpPr>
          <a:xfrm>
            <a:off x="7940577" y="1140169"/>
            <a:ext cx="1666472" cy="990459"/>
            <a:chOff x="7840984" y="2085925"/>
            <a:chExt cx="1666472" cy="990459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97AA652-6FA6-4398-B6D2-76C273378523}"/>
                </a:ext>
              </a:extLst>
            </p:cNvPr>
            <p:cNvSpPr txBox="1"/>
            <p:nvPr/>
          </p:nvSpPr>
          <p:spPr>
            <a:xfrm>
              <a:off x="7840984" y="2085925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6E2EDBA-DACD-47EC-808A-A661FBDD3651}"/>
                </a:ext>
              </a:extLst>
            </p:cNvPr>
            <p:cNvSpPr txBox="1"/>
            <p:nvPr/>
          </p:nvSpPr>
          <p:spPr>
            <a:xfrm>
              <a:off x="7846934" y="2405695"/>
              <a:ext cx="1660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5D7373"/>
                  </a:solidFill>
                  <a:latin typeface="Tw Cen MT" panose="020B0602020104020603" pitchFamily="34" charset="0"/>
                </a:rPr>
                <a:t>Spell Check</a:t>
              </a:r>
              <a:endParaRPr lang="en-US" sz="2000" b="1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20C099D-5E10-4F67-B1D7-CF9BBFC95A57}"/>
                </a:ext>
              </a:extLst>
            </p:cNvPr>
            <p:cNvSpPr txBox="1"/>
            <p:nvPr/>
          </p:nvSpPr>
          <p:spPr>
            <a:xfrm>
              <a:off x="7840984" y="2707052"/>
              <a:ext cx="1666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53" name="AutoShape 46">
            <a:extLst>
              <a:ext uri="{FF2B5EF4-FFF2-40B4-BE49-F238E27FC236}">
                <a16:creationId xmlns:a16="http://schemas.microsoft.com/office/drawing/2014/main" id="{9A35FFE9-BF86-4E84-9240-A5FB74FE3D70}"/>
              </a:ext>
            </a:extLst>
          </p:cNvPr>
          <p:cNvSpPr>
            <a:spLocks/>
          </p:cNvSpPr>
          <p:nvPr/>
        </p:nvSpPr>
        <p:spPr bwMode="auto">
          <a:xfrm>
            <a:off x="8066605" y="4062706"/>
            <a:ext cx="903742" cy="9037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84F4D81-4B92-407E-94E7-D52334722E8D}"/>
              </a:ext>
            </a:extLst>
          </p:cNvPr>
          <p:cNvGrpSpPr/>
          <p:nvPr/>
        </p:nvGrpSpPr>
        <p:grpSpPr>
          <a:xfrm>
            <a:off x="4855450" y="3030636"/>
            <a:ext cx="1129330" cy="1127402"/>
            <a:chOff x="6357938" y="1647825"/>
            <a:chExt cx="465138" cy="464344"/>
          </a:xfrm>
          <a:solidFill>
            <a:schemeClr val="bg1"/>
          </a:solidFill>
        </p:grpSpPr>
        <p:sp>
          <p:nvSpPr>
            <p:cNvPr id="163" name="AutoShape 84">
              <a:extLst>
                <a:ext uri="{FF2B5EF4-FFF2-40B4-BE49-F238E27FC236}">
                  <a16:creationId xmlns:a16="http://schemas.microsoft.com/office/drawing/2014/main" id="{705BA4A5-0DD2-42C0-968F-B236A128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1647825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4" name="AutoShape 85">
              <a:extLst>
                <a:ext uri="{FF2B5EF4-FFF2-40B4-BE49-F238E27FC236}">
                  <a16:creationId xmlns:a16="http://schemas.microsoft.com/office/drawing/2014/main" id="{78B86C2A-D5D7-4AAB-8A13-0EED7A0D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821657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5" name="AutoShape 86">
              <a:extLst>
                <a:ext uri="{FF2B5EF4-FFF2-40B4-BE49-F238E27FC236}">
                  <a16:creationId xmlns:a16="http://schemas.microsoft.com/office/drawing/2014/main" id="{70FB672E-8BBB-43FC-95D3-58BEDA6A1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78000"/>
              <a:ext cx="130175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6" name="AutoShape 87">
              <a:extLst>
                <a:ext uri="{FF2B5EF4-FFF2-40B4-BE49-F238E27FC236}">
                  <a16:creationId xmlns:a16="http://schemas.microsoft.com/office/drawing/2014/main" id="{E262E638-28DB-4348-BCDF-75479343A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34344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7" name="AutoShape 88">
              <a:extLst>
                <a:ext uri="{FF2B5EF4-FFF2-40B4-BE49-F238E27FC236}">
                  <a16:creationId xmlns:a16="http://schemas.microsoft.com/office/drawing/2014/main" id="{32257038-9294-4CFD-8446-CA9D30813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8" name="AutoShape 89">
              <a:extLst>
                <a:ext uri="{FF2B5EF4-FFF2-40B4-BE49-F238E27FC236}">
                  <a16:creationId xmlns:a16="http://schemas.microsoft.com/office/drawing/2014/main" id="{FD5C9514-BA5B-40BA-9193-CC3FAA813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9" name="AutoShape 90">
              <a:extLst>
                <a:ext uri="{FF2B5EF4-FFF2-40B4-BE49-F238E27FC236}">
                  <a16:creationId xmlns:a16="http://schemas.microsoft.com/office/drawing/2014/main" id="{805588AD-CA63-453C-B004-57BB1671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0" name="AutoShape 91">
              <a:extLst>
                <a:ext uri="{FF2B5EF4-FFF2-40B4-BE49-F238E27FC236}">
                  <a16:creationId xmlns:a16="http://schemas.microsoft.com/office/drawing/2014/main" id="{A0DE4F78-D505-4BE1-AE5F-EA430F12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1" name="AutoShape 92">
              <a:extLst>
                <a:ext uri="{FF2B5EF4-FFF2-40B4-BE49-F238E27FC236}">
                  <a16:creationId xmlns:a16="http://schemas.microsoft.com/office/drawing/2014/main" id="{732EB659-F273-491B-8C6B-16D3CF23C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2" name="AutoShape 93">
              <a:extLst>
                <a:ext uri="{FF2B5EF4-FFF2-40B4-BE49-F238E27FC236}">
                  <a16:creationId xmlns:a16="http://schemas.microsoft.com/office/drawing/2014/main" id="{05F19897-BA40-48DF-B6AF-B9C45664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3" name="AutoShape 94">
              <a:extLst>
                <a:ext uri="{FF2B5EF4-FFF2-40B4-BE49-F238E27FC236}">
                  <a16:creationId xmlns:a16="http://schemas.microsoft.com/office/drawing/2014/main" id="{A2C651C8-F8B6-4D15-9A70-EF7912B8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865313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4" name="AutoShape 95">
              <a:extLst>
                <a:ext uri="{FF2B5EF4-FFF2-40B4-BE49-F238E27FC236}">
                  <a16:creationId xmlns:a16="http://schemas.microsoft.com/office/drawing/2014/main" id="{4A7B0C17-0569-45CE-B4BD-4E0C6306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08969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5" name="AutoShape 96">
              <a:extLst>
                <a:ext uri="{FF2B5EF4-FFF2-40B4-BE49-F238E27FC236}">
                  <a16:creationId xmlns:a16="http://schemas.microsoft.com/office/drawing/2014/main" id="{5C7153AC-93CB-4887-92B5-6437A0F7D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705769"/>
              <a:ext cx="130175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92" name="Picture 9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57" y="3749275"/>
            <a:ext cx="914400" cy="9144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clrChange>
              <a:clrFrom>
                <a:srgbClr val="333367"/>
              </a:clrFrom>
              <a:clrTo>
                <a:srgbClr val="33336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64" y="2741574"/>
            <a:ext cx="686719" cy="95362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11707626" y="5823966"/>
            <a:ext cx="484374" cy="1089660"/>
            <a:chOff x="2701697" y="5823966"/>
            <a:chExt cx="484374" cy="108966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</a:t>
              </a:r>
              <a:r>
                <a:rPr lang="en-US" sz="2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8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1E84C97-1333-4FCB-8F7E-95E637DEF122}"/>
              </a:ext>
            </a:extLst>
          </p:cNvPr>
          <p:cNvGrpSpPr/>
          <p:nvPr/>
        </p:nvGrpSpPr>
        <p:grpSpPr>
          <a:xfrm rot="13606860" flipH="1">
            <a:off x="4671221" y="5178344"/>
            <a:ext cx="773683" cy="1311158"/>
            <a:chOff x="1983167" y="2950737"/>
            <a:chExt cx="414099" cy="701773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4B25A38-C1F3-47D8-9C03-16EA839496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4671" y="2950737"/>
              <a:ext cx="152595" cy="701773"/>
            </a:xfrm>
            <a:prstGeom prst="line">
              <a:avLst/>
            </a:prstGeom>
            <a:ln w="28575">
              <a:solidFill>
                <a:srgbClr val="5D7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52C3A74-2B76-4445-BA87-44415EF47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167" y="2952010"/>
              <a:ext cx="267874" cy="0"/>
            </a:xfrm>
            <a:prstGeom prst="line">
              <a:avLst/>
            </a:prstGeom>
            <a:ln w="28575">
              <a:solidFill>
                <a:srgbClr val="5D7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803EFE6D-94EC-486A-BC11-4BD0E5466D73}"/>
              </a:ext>
            </a:extLst>
          </p:cNvPr>
          <p:cNvSpPr/>
          <p:nvPr/>
        </p:nvSpPr>
        <p:spPr>
          <a:xfrm>
            <a:off x="5548118" y="4708745"/>
            <a:ext cx="1107918" cy="11079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2905C6C-0EDD-4F5F-AE76-DFD003D9FB6E}"/>
              </a:ext>
            </a:extLst>
          </p:cNvPr>
          <p:cNvSpPr/>
          <p:nvPr/>
        </p:nvSpPr>
        <p:spPr>
          <a:xfrm>
            <a:off x="5634306" y="4794933"/>
            <a:ext cx="935542" cy="93554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009C248-F4D7-446E-B44B-F8A60AC0BFA6}"/>
              </a:ext>
            </a:extLst>
          </p:cNvPr>
          <p:cNvGrpSpPr/>
          <p:nvPr/>
        </p:nvGrpSpPr>
        <p:grpSpPr>
          <a:xfrm>
            <a:off x="2743920" y="5315231"/>
            <a:ext cx="1677312" cy="990459"/>
            <a:chOff x="7840984" y="2085925"/>
            <a:chExt cx="1677312" cy="99045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97AA652-6FA6-4398-B6D2-76C273378523}"/>
                </a:ext>
              </a:extLst>
            </p:cNvPr>
            <p:cNvSpPr txBox="1"/>
            <p:nvPr/>
          </p:nvSpPr>
          <p:spPr>
            <a:xfrm>
              <a:off x="8793484" y="2085925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rgbClr val="3B3838"/>
                  </a:solidFill>
                  <a:latin typeface="Tw Cen MT" panose="020B0602020104020603" pitchFamily="34" charset="0"/>
                </a:rPr>
                <a:t>05</a:t>
              </a:r>
              <a:endParaRPr lang="en-US" sz="2400" b="1" dirty="0">
                <a:solidFill>
                  <a:srgbClr val="3B383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6E2EDBA-DACD-47EC-808A-A661FBDD3651}"/>
                </a:ext>
              </a:extLst>
            </p:cNvPr>
            <p:cNvSpPr txBox="1"/>
            <p:nvPr/>
          </p:nvSpPr>
          <p:spPr>
            <a:xfrm>
              <a:off x="7846934" y="2405695"/>
              <a:ext cx="1660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rgbClr val="3B3838"/>
                  </a:solidFill>
                  <a:latin typeface="Tw Cen MT" panose="020B0602020104020603" pitchFamily="34" charset="0"/>
                </a:rPr>
                <a:t>Save File</a:t>
              </a:r>
              <a:endParaRPr lang="en-US" sz="2000" b="1" dirty="0">
                <a:solidFill>
                  <a:srgbClr val="3B383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20C099D-5E10-4F67-B1D7-CF9BBFC95A57}"/>
                </a:ext>
              </a:extLst>
            </p:cNvPr>
            <p:cNvSpPr txBox="1"/>
            <p:nvPr/>
          </p:nvSpPr>
          <p:spPr>
            <a:xfrm>
              <a:off x="7840984" y="2707052"/>
              <a:ext cx="1666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67" y="4987431"/>
            <a:ext cx="538690" cy="53869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5045-5B3E-42BE-B719-724FFAB8AE66}" type="datetime1">
              <a:rPr lang="en-US" smtClean="0"/>
              <a:t>10/6/2021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497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9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1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1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7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3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8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550"/>
                            </p:stCondLst>
                            <p:childTnLst>
                              <p:par>
                                <p:cTn id="130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150"/>
                            </p:stCondLst>
                            <p:childTnLst>
                              <p:par>
                                <p:cTn id="134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4" grpId="0" animBg="1"/>
      <p:bldP spid="128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53" grpId="0" animBg="1"/>
      <p:bldP spid="68" grpId="0" animBg="1"/>
      <p:bldP spid="6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3298</TotalTime>
  <Words>431</Words>
  <Application>Microsoft Office PowerPoint</Application>
  <PresentationFormat>Widescreen</PresentationFormat>
  <Paragraphs>137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宋体</vt:lpstr>
      <vt:lpstr>Adobe Fan Heiti Std B</vt:lpstr>
      <vt:lpstr>Arial</vt:lpstr>
      <vt:lpstr>Arial Black</vt:lpstr>
      <vt:lpstr>Calibri</vt:lpstr>
      <vt:lpstr>Calibri Light</vt:lpstr>
      <vt:lpstr>Century Gothic</vt:lpstr>
      <vt:lpstr>Gill Sans</vt:lpstr>
      <vt:lpstr>Impact</vt:lpstr>
      <vt:lpstr>Lucida Handwriting</vt:lpstr>
      <vt:lpstr>Roboto Bold</vt:lpstr>
      <vt:lpstr>Sitka Text</vt:lpstr>
      <vt:lpstr>Tempus Sans ITC</vt:lpstr>
      <vt:lpstr>Times New Roman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Windows User</cp:lastModifiedBy>
  <cp:revision>106</cp:revision>
  <dcterms:created xsi:type="dcterms:W3CDTF">2020-09-29T10:58:38Z</dcterms:created>
  <dcterms:modified xsi:type="dcterms:W3CDTF">2021-10-06T14:47:14Z</dcterms:modified>
</cp:coreProperties>
</file>